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83" r:id="rId3"/>
    <p:sldId id="385" r:id="rId5"/>
    <p:sldId id="459" r:id="rId6"/>
    <p:sldId id="460" r:id="rId7"/>
    <p:sldId id="462" r:id="rId8"/>
    <p:sldId id="464" r:id="rId9"/>
    <p:sldId id="465" r:id="rId10"/>
    <p:sldId id="289" r:id="rId11"/>
    <p:sldId id="461" r:id="rId12"/>
    <p:sldId id="467" r:id="rId13"/>
    <p:sldId id="466" r:id="rId14"/>
    <p:sldId id="463" r:id="rId15"/>
    <p:sldId id="468" r:id="rId16"/>
    <p:sldId id="469" r:id="rId17"/>
    <p:sldId id="470" r:id="rId18"/>
    <p:sldId id="473" r:id="rId19"/>
    <p:sldId id="471" r:id="rId20"/>
    <p:sldId id="474" r:id="rId21"/>
    <p:sldId id="476" r:id="rId22"/>
    <p:sldId id="472" r:id="rId23"/>
    <p:sldId id="477" r:id="rId24"/>
    <p:sldId id="479" r:id="rId25"/>
    <p:sldId id="480" r:id="rId26"/>
    <p:sldId id="481" r:id="rId27"/>
    <p:sldId id="482" r:id="rId28"/>
    <p:sldId id="484" r:id="rId29"/>
    <p:sldId id="483" r:id="rId30"/>
    <p:sldId id="485" r:id="rId31"/>
    <p:sldId id="486" r:id="rId32"/>
    <p:sldId id="494" r:id="rId33"/>
    <p:sldId id="495" r:id="rId34"/>
    <p:sldId id="496" r:id="rId35"/>
    <p:sldId id="497" r:id="rId36"/>
    <p:sldId id="500" r:id="rId37"/>
    <p:sldId id="499" r:id="rId38"/>
    <p:sldId id="502" r:id="rId39"/>
    <p:sldId id="503" r:id="rId40"/>
    <p:sldId id="504" r:id="rId41"/>
    <p:sldId id="505"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10e61cad-0e72-47c5-9ac0-28a9789d02c0}">
          <p14:sldIdLst>
            <p14:sldId id="383"/>
            <p14:sldId id="385"/>
            <p14:sldId id="459"/>
            <p14:sldId id="460"/>
            <p14:sldId id="462"/>
            <p14:sldId id="464"/>
            <p14:sldId id="465"/>
            <p14:sldId id="289"/>
            <p14:sldId id="461"/>
            <p14:sldId id="467"/>
            <p14:sldId id="466"/>
            <p14:sldId id="463"/>
            <p14:sldId id="468"/>
            <p14:sldId id="469"/>
            <p14:sldId id="470"/>
            <p14:sldId id="473"/>
            <p14:sldId id="471"/>
            <p14:sldId id="474"/>
            <p14:sldId id="476"/>
            <p14:sldId id="472"/>
            <p14:sldId id="477"/>
            <p14:sldId id="479"/>
            <p14:sldId id="480"/>
            <p14:sldId id="481"/>
            <p14:sldId id="482"/>
            <p14:sldId id="484"/>
            <p14:sldId id="483"/>
            <p14:sldId id="485"/>
            <p14:sldId id="486"/>
            <p14:sldId id="494"/>
            <p14:sldId id="495"/>
            <p14:sldId id="496"/>
            <p14:sldId id="497"/>
            <p14:sldId id="500"/>
            <p14:sldId id="499"/>
            <p14:sldId id="502"/>
            <p14:sldId id="503"/>
            <p14:sldId id="504"/>
            <p14:sldId id="50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326185"/>
    <a:srgbClr val="0C2C5D"/>
    <a:srgbClr val="00367F"/>
    <a:srgbClr val="1F74BD"/>
    <a:srgbClr val="E18542"/>
    <a:srgbClr val="195F89"/>
    <a:srgbClr val="286087"/>
    <a:srgbClr val="5E8FAC"/>
    <a:srgbClr val="3471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94643"/>
  </p:normalViewPr>
  <p:slideViewPr>
    <p:cSldViewPr snapToGrid="0" showGuides="1">
      <p:cViewPr>
        <p:scale>
          <a:sx n="79" d="100"/>
          <a:sy n="79" d="100"/>
        </p:scale>
        <p:origin x="1784" y="976"/>
      </p:cViewPr>
      <p:guideLst>
        <p:guide orient="horz" pos="2466"/>
        <p:guide pos="3920"/>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alignAcc1">
    <dgm:fillClrLst meth="repeat">
      <a:srgbClr val="FFFFFF">
        <a:alpha val="90000"/>
      </a:srgbClr>
    </dgm:fillClrLst>
    <dgm:linClrLst>
      <a:srgbClr val="D3601C"/>
      <a:srgbClr val="DC8023"/>
    </dgm:linClrLst>
    <dgm:effectClrLst/>
    <dgm:txLinClrLst/>
    <dgm:txFillClrLst meth="repeat">
      <a:srgbClr val="000000"/>
    </dgm:txFillClrLst>
    <dgm:txEffectClrLst/>
  </dgm:styleLbl>
  <dgm:styleLbl name="alignAccFollowNode1">
    <dgm:fillClrLst>
      <a:srgbClr val="D3601C">
        <a:tint val="40000"/>
        <a:alpha val="90000"/>
      </a:srgbClr>
      <a:srgbClr val="DC8023">
        <a:tint val="40000"/>
        <a:alpha val="90000"/>
      </a:srgbClr>
    </dgm:fillClrLst>
    <dgm:linClrLst>
      <a:srgbClr val="D3601C">
        <a:tint val="40000"/>
        <a:alpha val="90000"/>
      </a:srgbClr>
      <a:srgbClr val="DC8023">
        <a:tint val="40000"/>
        <a:alpha val="90000"/>
      </a:srgbClr>
    </dgm:linClrLst>
    <dgm:effectClrLst/>
    <dgm:txLinClrLst/>
    <dgm:txFillClrLst meth="repeat">
      <a:srgbClr val="000000"/>
    </dgm:txFillClrLst>
    <dgm:txEffectClrLst/>
  </dgm:styleLbl>
  <dgm:styleLbl name="alignImgPlace1">
    <dgm:fillClrLst>
      <a:srgbClr val="D3601C">
        <a:tint val="50000"/>
      </a:srgbClr>
      <a:srgbClr val="DC8023">
        <a:tint val="20000"/>
      </a:srgbClr>
    </dgm:fillClrLst>
    <dgm:linClrLst meth="repeat">
      <a:srgbClr val="FFFFFF"/>
    </dgm:linClrLst>
    <dgm:effectClrLst/>
    <dgm:txLinClrLst/>
    <dgm:txFillClrLst meth="repeat">
      <a:srgbClr val="FFFFFF"/>
    </dgm:txFillClrLst>
    <dgm:txEffectClrLst/>
  </dgm:styleLbl>
  <dgm:styleLbl name="alignNode1">
    <dgm:fillClrLst>
      <a:srgbClr val="D3601C"/>
      <a:srgbClr val="DC8023"/>
    </dgm:fillClrLst>
    <dgm:linClrLst>
      <a:srgbClr val="D3601C"/>
      <a:srgbClr val="DC8023"/>
    </dgm:linClrLst>
    <dgm:effectClrLst/>
    <dgm:txLinClrLst/>
    <dgm:txFillClrLst/>
    <dgm:txEffectClrLst/>
  </dgm:styleLbl>
  <dgm:styleLbl name="asst0">
    <dgm:fillClrLst meth="repeat">
      <a:srgbClr val="D3601C"/>
    </dgm:fillClrLst>
    <dgm:linClrLst meth="repeat">
      <a:srgbClr val="FFFFFF">
        <a:shade val="80000"/>
      </a:srgbClr>
    </dgm:linClrLst>
    <dgm:effectClrLst/>
    <dgm:txLinClrLst/>
    <dgm:txFillClrLst/>
    <dgm:txEffectClrLst/>
  </dgm:styleLbl>
  <dgm:styleLbl name="asst1">
    <dgm:fillClrLst meth="repeat">
      <a:srgbClr val="DC8023"/>
    </dgm:fillClrLst>
    <dgm:linClrLst meth="repeat">
      <a:srgbClr val="FFFFFF">
        <a:shade val="80000"/>
      </a:srgbClr>
    </dgm:linClrLst>
    <dgm:effectClrLst/>
    <dgm:txLinClrLst/>
    <dgm:txFillClrLst/>
    <dgm:txEffectClrLst/>
  </dgm:styleLbl>
  <dgm:styleLbl name="asst2">
    <dgm:fillClrLst>
      <a:srgbClr val="E6A236"/>
    </dgm:fillClrLst>
    <dgm:linClrLst meth="repeat">
      <a:srgbClr val="FFFFFF"/>
    </dgm:linClrLst>
    <dgm:effectClrLst/>
    <dgm:txLinClrLst/>
    <dgm:txFillClrLst/>
    <dgm:txEffectClrLst/>
  </dgm:styleLbl>
  <dgm:styleLbl name="asst3">
    <dgm:fillClrLst>
      <a:srgbClr val="EDC34F"/>
    </dgm:fillClrLst>
    <dgm:linClrLst meth="repeat">
      <a:srgbClr val="FFFFFF"/>
    </dgm:linClrLst>
    <dgm:effectClrLst/>
    <dgm:txLinClrLst/>
    <dgm:txFillClrLst/>
    <dgm:txEffectClrLst/>
  </dgm:styleLbl>
  <dgm:styleLbl name="asst4">
    <dgm:fillClrLst>
      <a:srgbClr val="B30009"/>
    </dgm:fillClrLst>
    <dgm:linClrLst meth="repeat">
      <a:srgbClr val="FFFFFF"/>
    </dgm:linClrLst>
    <dgm:effectClrLst/>
    <dgm:txLinClrLst/>
    <dgm:txFillClrLst/>
    <dgm:txEffectClrLst/>
  </dgm:styleLbl>
  <dgm:styleLbl name="bgAcc1">
    <dgm:fillClrLst meth="repeat">
      <a:srgbClr val="FFFFFF">
        <a:alpha val="90000"/>
      </a:srgbClr>
    </dgm:fillClrLst>
    <dgm:linClrLst>
      <a:srgbClr val="D3601C"/>
      <a:srgbClr val="DC8023"/>
    </dgm:linClrLst>
    <dgm:effectClrLst/>
    <dgm:txLinClrLst/>
    <dgm:txFillClrLst meth="repeat">
      <a:srgbClr val="000000"/>
    </dgm:txFillClrLst>
    <dgm:txEffectClrLst/>
  </dgm:styleLbl>
  <dgm:styleLbl name="bgAccFollowNode1">
    <dgm:fillClrLst>
      <a:srgbClr val="D3601C">
        <a:tint val="40000"/>
        <a:alpha val="90000"/>
      </a:srgbClr>
      <a:srgbClr val="DC8023">
        <a:tint val="40000"/>
        <a:alpha val="90000"/>
      </a:srgbClr>
    </dgm:fillClrLst>
    <dgm:linClrLst>
      <a:srgbClr val="D3601C">
        <a:tint val="40000"/>
        <a:alpha val="90000"/>
      </a:srgbClr>
      <a:srgbClr val="DC8023">
        <a:tint val="40000"/>
        <a:alpha val="90000"/>
      </a:srgbClr>
    </dgm:linClrLst>
    <dgm:effectClrLst/>
    <dgm:txLinClrLst/>
    <dgm:txFillClrLst meth="repeat">
      <a:srgbClr val="000000"/>
    </dgm:txFillClrLst>
    <dgm:txEffectClrLst/>
  </dgm:styleLbl>
  <dgm:styleLbl name="bgImgPlace1">
    <dgm:fillClrLst>
      <a:srgbClr val="D3601C">
        <a:tint val="50000"/>
      </a:srgbClr>
      <a:srgbClr val="DC8023">
        <a:tint val="20000"/>
      </a:srgbClr>
    </dgm:fillClrLst>
    <dgm:linClrLst meth="repeat">
      <a:srgbClr val="FFFFFF"/>
    </dgm:linClrLst>
    <dgm:effectClrLst/>
    <dgm:txLinClrLst/>
    <dgm:txFillClrLst meth="repeat">
      <a:srgbClr val="FFFFFF"/>
    </dgm:txFillClrLst>
    <dgm:txEffectClrLst/>
  </dgm:styleLbl>
  <dgm:styleLbl name="bgShp">
    <dgm:fillClrLst meth="repeat">
      <a:srgbClr val="D3601C">
        <a:tint val="40000"/>
      </a:srgbClr>
    </dgm:fillClrLst>
    <dgm:linClrLst meth="repeat">
      <a:srgbClr val="000000"/>
    </dgm:linClrLst>
    <dgm:effectClrLst/>
    <dgm:txLinClrLst/>
    <dgm:txFillClrLst meth="repeat">
      <a:srgbClr val="000000"/>
    </dgm:txFillClrLst>
    <dgm:txEffectClrLst/>
  </dgm:styleLbl>
  <dgm:styleLbl name="bgSibTrans2D1">
    <dgm:fillClrLst>
      <a:srgbClr val="D3601C"/>
      <a:srgbClr val="DC8023"/>
    </dgm:fillClrLst>
    <dgm:linClrLst meth="repeat">
      <a:srgbClr val="FFFFFF"/>
    </dgm:linClrLst>
    <dgm:effectClrLst/>
    <dgm:txLinClrLst/>
    <dgm:txFillClrLst meth="repeat">
      <a:srgbClr val="FFFFFF"/>
    </dgm:txFillClrLst>
    <dgm:txEffectClrLst/>
  </dgm:styleLbl>
  <dgm:styleLbl name="callout">
    <dgm:fillClrLst meth="repeat">
      <a:srgbClr val="D3601C"/>
    </dgm:fillClrLst>
    <dgm:linClrLst meth="repeat">
      <a:srgbClr val="D3601C">
        <a:tint val="50000"/>
      </a:srgbClr>
    </dgm:linClrLst>
    <dgm:effectClrLst/>
    <dgm:txLinClrLst/>
    <dgm:txFillClrLst meth="repeat">
      <a:srgbClr val="000000"/>
    </dgm:txFillClrLst>
    <dgm:txEffectClrLst/>
  </dgm:styleLbl>
  <dgm:styleLbl name="conFgAcc1">
    <dgm:fillClrLst meth="repeat">
      <a:srgbClr val="FFFFFF">
        <a:alpha val="90000"/>
      </a:srgbClr>
    </dgm:fillClrLst>
    <dgm:linClrLst>
      <a:srgbClr val="D3601C"/>
      <a:srgbClr val="DC8023"/>
    </dgm:linClrLst>
    <dgm:effectClrLst/>
    <dgm:txLinClrLst/>
    <dgm:txFillClrLst meth="repeat">
      <a:srgbClr val="000000"/>
    </dgm:txFillClrLst>
    <dgm:txEffectClrLst/>
  </dgm:styleLbl>
  <dgm:styleLbl name="dkBgShp">
    <dgm:fillClrLst meth="repeat">
      <a:srgbClr val="D3601C">
        <a:shade val="90000"/>
      </a:srgbClr>
    </dgm:fillClrLst>
    <dgm:linClrLst meth="repeat">
      <a:srgbClr val="000000"/>
    </dgm:linClrLst>
    <dgm:effectClrLst/>
    <dgm:txLinClrLst/>
    <dgm:txFillClrLst meth="repeat">
      <a:srgbClr val="FFFFFF"/>
    </dgm:txFillClrLst>
    <dgm:txEffectClrLst/>
  </dgm:styleLbl>
  <dgm:styleLbl name="fgAcc0">
    <dgm:fillClrLst meth="repeat">
      <a:srgbClr val="FFFFFF">
        <a:alpha val="90000"/>
      </a:srgbClr>
    </dgm:fillClrLst>
    <dgm:linClrLst>
      <a:srgbClr val="C53213"/>
    </dgm:linClrLst>
    <dgm:effectClrLst/>
    <dgm:txLinClrLst/>
    <dgm:txFillClrLst meth="repeat">
      <a:srgbClr val="000000"/>
    </dgm:txFillClrLst>
    <dgm:txEffectClrLst/>
  </dgm:styleLbl>
  <dgm:styleLbl name="fgAcc1">
    <dgm:fillClrLst meth="repeat">
      <a:srgbClr val="FFFFFF">
        <a:alpha val="90000"/>
      </a:srgbClr>
    </dgm:fillClrLst>
    <dgm:linClrLst>
      <a:srgbClr val="D3601C"/>
      <a:srgbClr val="DC8023"/>
    </dgm:linClrLst>
    <dgm:effectClrLst/>
    <dgm:txLinClrLst/>
    <dgm:txFillClrLst meth="repeat">
      <a:srgbClr val="000000"/>
    </dgm:txFillClrLst>
    <dgm:txEffectClrLst/>
  </dgm:styleLbl>
  <dgm:styleLbl name="fgAcc2">
    <dgm:fillClrLst meth="repeat">
      <a:srgbClr val="FFFFFF">
        <a:alpha val="90000"/>
      </a:srgbClr>
    </dgm:fillClrLst>
    <dgm:linClrLst>
      <a:srgbClr val="DC8023"/>
    </dgm:linClrLst>
    <dgm:effectClrLst/>
    <dgm:txLinClrLst/>
    <dgm:txFillClrLst meth="repeat">
      <a:srgbClr val="000000"/>
    </dgm:txFillClrLst>
    <dgm:txEffectClrLst/>
  </dgm:styleLbl>
  <dgm:styleLbl name="fgAcc3">
    <dgm:fillClrLst meth="repeat">
      <a:srgbClr val="FFFFFF">
        <a:alpha val="90000"/>
      </a:srgbClr>
    </dgm:fillClrLst>
    <dgm:linClrLst>
      <a:srgbClr val="E6A236"/>
    </dgm:linClrLst>
    <dgm:effectClrLst/>
    <dgm:txLinClrLst/>
    <dgm:txFillClrLst meth="repeat">
      <a:srgbClr val="000000"/>
    </dgm:txFillClrLst>
    <dgm:txEffectClrLst/>
  </dgm:styleLbl>
  <dgm:styleLbl name="fgAcc4">
    <dgm:fillClrLst meth="repeat">
      <a:srgbClr val="FFFFFF">
        <a:alpha val="90000"/>
      </a:srgbClr>
    </dgm:fillClrLst>
    <dgm:linClrLst>
      <a:srgbClr val="EDC34F"/>
    </dgm:linClrLst>
    <dgm:effectClrLst/>
    <dgm:txLinClrLst/>
    <dgm:txFillClrLst meth="repeat">
      <a:srgbClr val="000000"/>
    </dgm:txFillClrLst>
    <dgm:txEffectClrLst/>
  </dgm:styleLbl>
  <dgm:styleLbl name="fgAccFollowNode1">
    <dgm:fillClrLst>
      <a:srgbClr val="D3601C">
        <a:tint val="40000"/>
        <a:alpha val="90000"/>
      </a:srgbClr>
      <a:srgbClr val="DC8023">
        <a:tint val="40000"/>
        <a:alpha val="90000"/>
      </a:srgbClr>
    </dgm:fillClrLst>
    <dgm:linClrLst>
      <a:srgbClr val="D3601C">
        <a:tint val="40000"/>
        <a:alpha val="90000"/>
      </a:srgbClr>
      <a:srgbClr val="DC8023">
        <a:tint val="40000"/>
        <a:alpha val="90000"/>
      </a:srgbClr>
    </dgm:linClrLst>
    <dgm:effectClrLst/>
    <dgm:txLinClrLst/>
    <dgm:txFillClrLst meth="repeat">
      <a:srgbClr val="000000"/>
    </dgm:txFillClrLst>
    <dgm:txEffectClrLst/>
  </dgm:styleLbl>
  <dgm:styleLbl name="fgImgPlace1">
    <dgm:fillClrLst>
      <a:srgbClr val="D3601C">
        <a:tint val="50000"/>
      </a:srgbClr>
      <a:srgbClr val="DC8023">
        <a:tint val="50000"/>
      </a:srgbClr>
    </dgm:fillClrLst>
    <dgm:linClrLst meth="repeat">
      <a:srgbClr val="FFFFFF"/>
    </dgm:linClrLst>
    <dgm:effectClrLst/>
    <dgm:txLinClrLst/>
    <dgm:txFillClrLst meth="repeat">
      <a:srgbClr val="FFFFFF"/>
    </dgm:txFillClrLst>
    <dgm:txEffectClrLst/>
  </dgm:styleLbl>
  <dgm:styleLbl name="fgShp">
    <dgm:fillClrLst meth="repeat">
      <a:srgbClr val="D3601C">
        <a:tint val="40000"/>
      </a:srgbClr>
    </dgm:fillClrLst>
    <dgm:linClrLst meth="repeat">
      <a:srgbClr val="FFFFFF"/>
    </dgm:linClrLst>
    <dgm:effectClrLst/>
    <dgm:txLinClrLst/>
    <dgm:txFillClrLst meth="repeat">
      <a:srgbClr val="000000"/>
    </dgm:txFillClrLst>
    <dgm:txEffectClrLst/>
  </dgm:styleLbl>
  <dgm:styleLbl name="fgSibTrans2D1">
    <dgm:fillClrLst>
      <a:srgbClr val="D3601C"/>
      <a:srgbClr val="DC8023"/>
    </dgm:fillClrLst>
    <dgm:linClrLst meth="repeat">
      <a:srgbClr val="FFFFFF"/>
    </dgm:linClrLst>
    <dgm:effectClrLst/>
    <dgm:txLinClrLst/>
    <dgm:txFillClrLst meth="repeat">
      <a:srgbClr val="FFFFFF"/>
    </dgm:txFillClrLst>
    <dgm:txEffectClrLst/>
  </dgm:styleLbl>
  <dgm:styleLbl name="lnNode1">
    <dgm:fillClrLst>
      <a:srgbClr val="D3601C"/>
      <a:srgbClr val="DC8023"/>
    </dgm:fillClrLst>
    <dgm:linClrLst meth="repeat">
      <a:srgbClr val="FFFFFF"/>
    </dgm:linClrLst>
    <dgm:effectClrLst/>
    <dgm:txLinClrLst/>
    <dgm:txFillClrLst/>
    <dgm:txEffectClrLst/>
  </dgm:styleLbl>
  <dgm:styleLbl name="node0">
    <dgm:fillClrLst meth="repeat">
      <a:srgbClr val="C53213"/>
    </dgm:fillClrLst>
    <dgm:linClrLst meth="repeat">
      <a:srgbClr val="FFFFFF"/>
    </dgm:linClrLst>
    <dgm:effectClrLst/>
    <dgm:txLinClrLst/>
    <dgm:txFillClrLst/>
    <dgm:txEffectClrLst/>
  </dgm:styleLbl>
  <dgm:styleLbl name="node1">
    <dgm:fillClrLst>
      <a:srgbClr val="D3601C"/>
      <a:srgbClr val="DC8023"/>
    </dgm:fillClrLst>
    <dgm:linClrLst meth="repeat">
      <a:srgbClr val="FFFFFF"/>
    </dgm:linClrLst>
    <dgm:effectClrLst/>
    <dgm:txLinClrLst/>
    <dgm:txFillClrLst/>
    <dgm:txEffectClrLst/>
  </dgm:styleLbl>
  <dgm:styleLbl name="node2">
    <dgm:fillClrLst>
      <a:srgbClr val="DC8023"/>
    </dgm:fillClrLst>
    <dgm:linClrLst meth="repeat">
      <a:srgbClr val="FFFFFF"/>
    </dgm:linClrLst>
    <dgm:effectClrLst/>
    <dgm:txLinClrLst/>
    <dgm:txFillClrLst/>
    <dgm:txEffectClrLst/>
  </dgm:styleLbl>
  <dgm:styleLbl name="node3">
    <dgm:fillClrLst>
      <a:srgbClr val="E6A236"/>
    </dgm:fillClrLst>
    <dgm:linClrLst meth="repeat">
      <a:srgbClr val="FFFFFF"/>
    </dgm:linClrLst>
    <dgm:effectClrLst/>
    <dgm:txLinClrLst/>
    <dgm:txFillClrLst/>
    <dgm:txEffectClrLst/>
  </dgm:styleLbl>
  <dgm:styleLbl name="node4">
    <dgm:fillClrLst>
      <a:srgbClr val="EDC34F"/>
    </dgm:fillClrLst>
    <dgm:linClrLst meth="repeat">
      <a:srgbClr val="FFFFFF"/>
    </dgm:linClrLst>
    <dgm:effectClrLst/>
    <dgm:txLinClrLst/>
    <dgm:txFillClrLst/>
    <dgm:txEffectClrLst/>
  </dgm:styleLbl>
  <dgm:styleLbl name="parChTrans1D1">
    <dgm:fillClrLst meth="repeat">
      <a:srgbClr val="D3601C"/>
    </dgm:fillClrLst>
    <dgm:linClrLst meth="repeat">
      <a:srgbClr val="D3601C"/>
    </dgm:linClrLst>
    <dgm:effectClrLst/>
    <dgm:txLinClrLst/>
    <dgm:txFillClrLst meth="repeat">
      <a:srgbClr val="000000"/>
    </dgm:txFillClrLst>
    <dgm:txEffectClrLst/>
  </dgm:styleLbl>
  <dgm:styleLbl name="parChTrans1D2">
    <dgm:fillClrLst meth="repeat">
      <a:srgbClr val="C53213">
        <a:tint val="90000"/>
      </a:srgbClr>
    </dgm:fillClrLst>
    <dgm:linClrLst meth="repeat">
      <a:srgbClr val="DC8023"/>
    </dgm:linClrLst>
    <dgm:effectClrLst/>
    <dgm:txLinClrLst/>
    <dgm:txFillClrLst meth="repeat">
      <a:srgbClr val="000000"/>
    </dgm:txFillClrLst>
    <dgm:txEffectClrLst/>
  </dgm:styleLbl>
  <dgm:styleLbl name="parChTrans1D3">
    <dgm:fillClrLst meth="repeat">
      <a:srgbClr val="C53213">
        <a:tint val="70000"/>
      </a:srgbClr>
    </dgm:fillClrLst>
    <dgm:linClrLst meth="repeat">
      <a:srgbClr val="E6A236"/>
    </dgm:linClrLst>
    <dgm:effectClrLst/>
    <dgm:txLinClrLst/>
    <dgm:txFillClrLst meth="repeat">
      <a:srgbClr val="000000"/>
    </dgm:txFillClrLst>
    <dgm:txEffectClrLst/>
  </dgm:styleLbl>
  <dgm:styleLbl name="parChTrans1D4">
    <dgm:fillClrLst meth="repeat">
      <a:srgbClr val="EDC34F">
        <a:tint val="50000"/>
      </a:srgbClr>
    </dgm:fillClrLst>
    <dgm:linClrLst meth="repeat">
      <a:srgbClr val="EDC34F"/>
    </dgm:linClrLst>
    <dgm:effectClrLst/>
    <dgm:txLinClrLst/>
    <dgm:txFillClrLst meth="repeat">
      <a:srgbClr val="000000"/>
    </dgm:txFillClrLst>
    <dgm:txEffectClrLst/>
  </dgm:styleLbl>
  <dgm:styleLbl name="parChTrans2D1">
    <dgm:fillClrLst meth="repeat">
      <a:srgbClr val="C53213"/>
    </dgm:fillClrLst>
    <dgm:linClrLst meth="repeat">
      <a:srgbClr val="FFFFFF"/>
    </dgm:linClrLst>
    <dgm:effectClrLst/>
    <dgm:txLinClrLst/>
    <dgm:txFillClrLst meth="repeat">
      <a:srgbClr val="FFFFFF"/>
    </dgm:txFillClrLst>
    <dgm:txEffectClrLst/>
  </dgm:styleLbl>
  <dgm:styleLbl name="parChTrans2D2">
    <dgm:fillClrLst meth="repeat">
      <a:srgbClr val="D3601C"/>
    </dgm:fillClrLst>
    <dgm:linClrLst meth="repeat">
      <a:srgbClr val="FFFFFF"/>
    </dgm:linClrLst>
    <dgm:effectClrLst/>
    <dgm:txLinClrLst/>
    <dgm:txFillClrLst/>
    <dgm:txEffectClrLst/>
  </dgm:styleLbl>
  <dgm:styleLbl name="parChTrans2D3">
    <dgm:fillClrLst meth="repeat">
      <a:srgbClr val="DC8023"/>
    </dgm:fillClrLst>
    <dgm:linClrLst meth="repeat">
      <a:srgbClr val="FFFFFF"/>
    </dgm:linClrLst>
    <dgm:effectClrLst/>
    <dgm:txLinClrLst/>
    <dgm:txFillClrLst/>
    <dgm:txEffectClrLst/>
  </dgm:styleLbl>
  <dgm:styleLbl name="parChTrans2D4">
    <dgm:fillClrLst meth="repeat">
      <a:srgbClr val="E6A236"/>
    </dgm:fillClrLst>
    <dgm:linClrLst meth="repeat">
      <a:srgbClr val="FFFFFF"/>
    </dgm:linClrLst>
    <dgm:effectClrLst/>
    <dgm:txLinClrLst/>
    <dgm:txFillClrLst meth="repeat">
      <a:srgbClr val="FFFFFF"/>
    </dgm:txFillClrLst>
    <dgm:txEffectClrLst/>
  </dgm:styleLbl>
  <dgm:styleLbl name="revTx">
    <dgm:fillClrLst meth="repeat">
      <a:srgbClr val="FFFFFF">
        <a:alpha val="0"/>
      </a:srgbClr>
    </dgm:fillClrLst>
    <dgm:linClrLst meth="repeat">
      <a:srgbClr val="000000">
        <a:alpha val="0"/>
      </a:srgbClr>
    </dgm:linClrLst>
    <dgm:effectClrLst/>
    <dgm:txLinClrLst/>
    <dgm:txFillClrLst meth="repeat">
      <a:srgbClr val="000000"/>
    </dgm:txFillClrLst>
    <dgm:txEffectClrLst/>
  </dgm:styleLbl>
  <dgm:styleLbl name="sibTrans1D1">
    <dgm:fillClrLst/>
    <dgm:linClrLst>
      <a:srgbClr val="D3601C"/>
      <a:srgbClr val="DC8023"/>
    </dgm:linClrLst>
    <dgm:effectClrLst/>
    <dgm:txLinClrLst/>
    <dgm:txFillClrLst meth="repeat">
      <a:srgbClr val="000000"/>
    </dgm:txFillClrLst>
    <dgm:txEffectClrLst/>
  </dgm:styleLbl>
  <dgm:styleLbl name="sibTrans2D1">
    <dgm:fillClrLst>
      <a:srgbClr val="D3601C"/>
      <a:srgbClr val="DC8023"/>
    </dgm:fillClrLst>
    <dgm:linClrLst meth="repeat">
      <a:srgbClr val="FFFFFF"/>
    </dgm:linClrLst>
    <dgm:effectClrLst/>
    <dgm:txLinClrLst/>
    <dgm:txFillClrLst/>
    <dgm:txEffectClrLst/>
  </dgm:styleLbl>
  <dgm:styleLbl name="solidAlignAcc1">
    <dgm:fillClrLst meth="repeat">
      <a:srgbClr val="FFFFFF"/>
    </dgm:fillClrLst>
    <dgm:linClrLst>
      <a:srgbClr val="D3601C"/>
      <a:srgbClr val="DC8023"/>
    </dgm:linClrLst>
    <dgm:effectClrLst/>
    <dgm:txLinClrLst/>
    <dgm:txFillClrLst meth="repeat">
      <a:srgbClr val="000000"/>
    </dgm:txFillClrLst>
    <dgm:txEffectClrLst/>
  </dgm:styleLbl>
  <dgm:styleLbl name="solidBgAcc1">
    <dgm:fillClrLst meth="repeat">
      <a:srgbClr val="FFFFFF"/>
    </dgm:fillClrLst>
    <dgm:linClrLst>
      <a:srgbClr val="D3601C"/>
      <a:srgbClr val="DC8023"/>
    </dgm:linClrLst>
    <dgm:effectClrLst/>
    <dgm:txLinClrLst/>
    <dgm:txFillClrLst meth="repeat">
      <a:srgbClr val="000000"/>
    </dgm:txFillClrLst>
    <dgm:txEffectClrLst/>
  </dgm:styleLbl>
  <dgm:styleLbl name="solidFgAcc1">
    <dgm:fillClrLst meth="repeat">
      <a:srgbClr val="FFFFFF"/>
    </dgm:fillClrLst>
    <dgm:linClrLst>
      <a:srgbClr val="D3601C"/>
      <a:srgbClr val="DC8023"/>
    </dgm:linClrLst>
    <dgm:effectClrLst/>
    <dgm:txLinClrLst/>
    <dgm:txFillClrLst meth="repeat">
      <a:srgbClr val="000000"/>
    </dgm:txFillClrLst>
    <dgm:txEffectClrLst/>
  </dgm:styleLbl>
  <dgm:styleLbl name="trAlignAcc1">
    <dgm:fillClrLst meth="repeat">
      <a:srgbClr val="FFFFFF">
        <a:alpha val="40000"/>
      </a:srgbClr>
    </dgm:fillClrLst>
    <dgm:linClrLst meth="repeat">
      <a:srgbClr val="C53213"/>
    </dgm:linClrLst>
    <dgm:effectClrLst/>
    <dgm:txLinClrLst/>
    <dgm:txFillClrLst meth="repeat">
      <a:srgbClr val="000000"/>
    </dgm:txFillClrLst>
    <dgm:txEffectClrLst/>
  </dgm:styleLbl>
  <dgm:styleLbl name="trBgShp">
    <dgm:fillClrLst meth="repeat">
      <a:srgbClr val="C53213">
        <a:tint val="50000"/>
        <a:alpha val="40000"/>
      </a:srgbClr>
    </dgm:fillClrLst>
    <dgm:linClrLst meth="repeat">
      <a:srgbClr val="D3601C"/>
    </dgm:linClrLst>
    <dgm:effectClrLst/>
    <dgm:txLinClrLst/>
    <dgm:txFillClrLst meth="repeat">
      <a:srgbClr val="FFFFFF"/>
    </dgm:txFillClrLst>
    <dgm:txEffectClrLst/>
  </dgm:styleLbl>
  <dgm:styleLbl name="vennNode1">
    <dgm:fillClrLst>
      <a:srgbClr val="D3601C">
        <a:alpha val="50000"/>
      </a:srgbClr>
      <a:srgbClr val="DC8023">
        <a:alpha val="50000"/>
      </a:srgbClr>
    </dgm:fillClrLst>
    <dgm:linClrLst meth="repeat">
      <a:srgbClr val="FFFFFF"/>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F3AA1B95-8096-483E-937F-B7117F22143A}" type="doc">
      <dgm:prSet loTypeId="urn:microsoft.com/office/officeart/2005/8/layout/process1" loCatId="process" qsTypeId="urn:microsoft.com/office/officeart/2005/8/quickstyle/simple5" qsCatId="simple" csTypeId="urn:microsoft.com/office/officeart/2005/8/colors/accent2_2" csCatId="accent1" phldr="0"/>
      <dgm:spPr/>
    </dgm:pt>
    <dgm:pt modelId="{B9356EF3-F2BD-44EF-8989-A8C6F68A9C26}">
      <dgm:prSet phldrT="[文本]" phldr="0" custT="1"/>
      <dgm:spPr/>
      <dgm:t>
        <a:bodyPr vert="horz" wrap="square"/>
        <a:p>
          <a:pPr>
            <a:lnSpc>
              <a:spcPct val="100000"/>
            </a:lnSpc>
            <a:spcBef>
              <a:spcPct val="0"/>
            </a:spcBef>
            <a:spcAft>
              <a:spcPct val="35000"/>
            </a:spcAft>
          </a:pPr>
          <a:r>
            <a:rPr lang="zh-CN" altLang="en-US" sz="1400">
              <a:latin typeface="方正宋刻本秀楷简体" panose="02000000000000000000" charset="-122"/>
              <a:ea typeface="方正宋刻本秀楷简体" panose="02000000000000000000" charset="-122"/>
            </a:rPr>
            <a:t>原始社会</a:t>
          </a:r>
          <a:r>
            <a:rPr lang="zh-CN" altLang="en-US" sz="1400">
              <a:latin typeface="方正宋刻本秀楷简体" panose="02000000000000000000" charset="-122"/>
              <a:ea typeface="方正宋刻本秀楷简体" panose="02000000000000000000" charset="-122"/>
            </a:rPr>
            <a:t/>
          </a:r>
          <a:endParaRPr lang="zh-CN" altLang="en-US" sz="1400">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tLang="en-US" sz="1400">
              <a:latin typeface="方正宋刻本秀楷简体" panose="02000000000000000000" charset="-122"/>
              <a:ea typeface="方正宋刻本秀楷简体" panose="02000000000000000000" charset="-122"/>
            </a:rPr>
            <a:t>陶器</a:t>
          </a:r>
          <a:r>
            <a:rPr lang="zh-CN" altLang="en-US" sz="1400">
              <a:latin typeface="方正宋刻本秀楷简体" panose="02000000000000000000" charset="-122"/>
              <a:ea typeface="方正宋刻本秀楷简体" panose="02000000000000000000" charset="-122"/>
            </a:rPr>
            <a:t/>
          </a:r>
          <a:endParaRPr lang="zh-CN" altLang="en-US" sz="1400">
            <a:latin typeface="方正宋刻本秀楷简体" panose="02000000000000000000" charset="-122"/>
            <a:ea typeface="方正宋刻本秀楷简体" panose="02000000000000000000" charset="-122"/>
          </a:endParaRPr>
        </a:p>
      </dgm:t>
    </dgm:pt>
    <dgm:pt modelId="{42B40A37-3B74-4139-88E7-27DB8ADAFB3B}" cxnId="{D1367B66-071C-4834-8954-D20A699DA727}" type="parTrans">
      <dgm:prSet/>
      <dgm:spPr/>
    </dgm:pt>
    <dgm:pt modelId="{E862CC6F-EE5F-4708-AD0C-4AFC083AC1E9}" cxnId="{D1367B66-071C-4834-8954-D20A699DA727}" type="sibTrans">
      <dgm:prSet phldr="0" custT="0"/>
      <dgm:spPr/>
      <dgm:t>
        <a:bodyPr vert="horz" wrap="square"/>
        <a:p>
          <a:pPr>
            <a:lnSpc>
              <a:spcPct val="100000"/>
            </a:lnSpc>
            <a:spcBef>
              <a:spcPct val="0"/>
            </a:spcBef>
            <a:spcAft>
              <a:spcPct val="35000"/>
            </a:spcAft>
          </a:pPr>
          <a:r>
            <a:rPr lang="zh-CN" altLang="en-US">
              <a:latin typeface="方正宋刻本秀楷简体" panose="02000000000000000000" charset="-122"/>
              <a:ea typeface="方正宋刻本秀楷简体" panose="02000000000000000000" charset="-122"/>
            </a:rPr>
            <a:t/>
          </a:r>
          <a:endParaRPr lang="zh-CN" altLang="en-US">
            <a:latin typeface="方正宋刻本秀楷简体" panose="02000000000000000000" charset="-122"/>
            <a:ea typeface="方正宋刻本秀楷简体" panose="02000000000000000000" charset="-122"/>
          </a:endParaRPr>
        </a:p>
      </dgm:t>
    </dgm:pt>
    <dgm:pt modelId="{ADF41A32-E7C7-4A7E-B00D-66D5E0E58425}">
      <dgm:prSet phldr="0" custT="0"/>
      <dgm:spPr/>
      <dgm:t>
        <a:bodyPr vert="horz" wrap="square"/>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秦朝</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兵马俑</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dgm:t>
    </dgm:pt>
    <dgm:pt modelId="{B0D0A1B8-1A2E-44D3-8BD3-930E8C9D1883}" cxnId="{1B97A0D2-02F5-4CC4-8DC4-0605AF6B4979}" type="parTrans">
      <dgm:prSet/>
      <dgm:spPr/>
    </dgm:pt>
    <dgm:pt modelId="{99B3B9D6-967C-465C-A817-8BDF993A3B4B}" cxnId="{1B97A0D2-02F5-4CC4-8DC4-0605AF6B4979}" type="sibTrans">
      <dgm:prSet phldr="0" custT="0"/>
      <dgm:spPr/>
      <dgm:t>
        <a:bodyPr vert="horz" wrap="square"/>
        <a:p>
          <a:pPr>
            <a:lnSpc>
              <a:spcPct val="100000"/>
            </a:lnSpc>
            <a:spcBef>
              <a:spcPct val="0"/>
            </a:spcBef>
            <a:spcAft>
              <a:spcPct val="35000"/>
            </a:spcAft>
          </a:pPr>
          <a:r>
            <a:rPr>
              <a:latin typeface="方正宋刻本秀楷简体" panose="02000000000000000000" charset="-122"/>
              <a:ea typeface="方正宋刻本秀楷简体" panose="02000000000000000000" charset="-122"/>
            </a:rPr>
            <a:t/>
          </a:r>
          <a:endParaRPr>
            <a:latin typeface="方正宋刻本秀楷简体" panose="02000000000000000000" charset="-122"/>
            <a:ea typeface="方正宋刻本秀楷简体" panose="02000000000000000000" charset="-122"/>
          </a:endParaRPr>
        </a:p>
      </dgm:t>
    </dgm:pt>
    <dgm:pt modelId="{EDABB1AF-A433-4877-8BF8-9FA85F924A2C}">
      <dgm:prSet phldrT="[文本]" phldr="0" custT="0"/>
      <dgm:spPr/>
      <dgm:t>
        <a:bodyPr vert="horz" wrap="square"/>
        <a:p>
          <a:pPr>
            <a:lnSpc>
              <a:spcPct val="100000"/>
            </a:lnSpc>
            <a:spcBef>
              <a:spcPct val="0"/>
            </a:spcBef>
            <a:spcAft>
              <a:spcPct val="35000"/>
            </a:spcAft>
          </a:pPr>
          <a:r>
            <a:rPr lang="zh-CN" altLang="en-US">
              <a:latin typeface="方正宋刻本秀楷简体" panose="02000000000000000000" charset="-122"/>
              <a:ea typeface="方正宋刻本秀楷简体" panose="02000000000000000000" charset="-122"/>
            </a:rPr>
            <a:t>东汉</a:t>
          </a:r>
          <a:r>
            <a:rPr lang="zh-CN" altLang="en-US">
              <a:latin typeface="方正宋刻本秀楷简体" panose="02000000000000000000" charset="-122"/>
              <a:ea typeface="方正宋刻本秀楷简体" panose="02000000000000000000" charset="-122"/>
            </a:rPr>
            <a:t/>
          </a:r>
          <a:endParaRPr lang="zh-CN" altLang="en-US">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tLang="en-US">
              <a:latin typeface="方正宋刻本秀楷简体" panose="02000000000000000000" charset="-122"/>
              <a:ea typeface="方正宋刻本秀楷简体" panose="02000000000000000000" charset="-122"/>
            </a:rPr>
            <a:t>青瓷</a:t>
          </a:r>
          <a:r>
            <a:rPr lang="zh-CN" altLang="en-US">
              <a:latin typeface="方正宋刻本秀楷简体" panose="02000000000000000000" charset="-122"/>
              <a:ea typeface="方正宋刻本秀楷简体" panose="02000000000000000000" charset="-122"/>
            </a:rPr>
            <a:t/>
          </a:r>
          <a:endParaRPr lang="zh-CN" altLang="en-US">
            <a:latin typeface="方正宋刻本秀楷简体" panose="02000000000000000000" charset="-122"/>
            <a:ea typeface="方正宋刻本秀楷简体" panose="02000000000000000000" charset="-122"/>
          </a:endParaRPr>
        </a:p>
      </dgm:t>
    </dgm:pt>
    <dgm:pt modelId="{22507475-337D-4D08-A27D-19453A1EC4B8}" cxnId="{6937EBA0-9582-423A-AF56-EEFE7C62BA58}" type="parTrans">
      <dgm:prSet/>
      <dgm:spPr/>
    </dgm:pt>
    <dgm:pt modelId="{3E1956DE-23F8-4761-8F76-7ABD5A8AE770}" cxnId="{6937EBA0-9582-423A-AF56-EEFE7C62BA58}" type="sibTrans">
      <dgm:prSet phldr="0" custT="0"/>
      <dgm:spPr/>
      <dgm:t>
        <a:bodyPr vert="horz" wrap="square"/>
        <a:p>
          <a:pPr>
            <a:lnSpc>
              <a:spcPct val="100000"/>
            </a:lnSpc>
            <a:spcBef>
              <a:spcPct val="0"/>
            </a:spcBef>
            <a:spcAft>
              <a:spcPct val="35000"/>
            </a:spcAft>
          </a:pPr>
          <a:r>
            <a:rPr lang="zh-CN" altLang="en-US">
              <a:latin typeface="方正宋刻本秀楷简体" panose="02000000000000000000" charset="-122"/>
              <a:ea typeface="方正宋刻本秀楷简体" panose="02000000000000000000" charset="-122"/>
            </a:rPr>
            <a:t/>
          </a:r>
          <a:endParaRPr lang="zh-CN" altLang="en-US">
            <a:latin typeface="方正宋刻本秀楷简体" panose="02000000000000000000" charset="-122"/>
            <a:ea typeface="方正宋刻本秀楷简体" panose="02000000000000000000" charset="-122"/>
          </a:endParaRPr>
        </a:p>
      </dgm:t>
    </dgm:pt>
    <dgm:pt modelId="{16C98B6D-CC9A-459C-A148-3249240D3586}">
      <dgm:prSet phldrT="[文本]" phldr="0" custT="0"/>
      <dgm:spPr/>
      <dgm:t>
        <a:bodyPr vert="horz" wrap="square"/>
        <a:p>
          <a:pPr>
            <a:lnSpc>
              <a:spcPct val="100000"/>
            </a:lnSpc>
            <a:spcBef>
              <a:spcPct val="0"/>
            </a:spcBef>
            <a:spcAft>
              <a:spcPct val="35000"/>
            </a:spcAft>
          </a:pPr>
          <a:r>
            <a:rPr lang="zh-CN" altLang="en-US">
              <a:latin typeface="方正宋刻本秀楷简体" panose="02000000000000000000" charset="-122"/>
              <a:ea typeface="方正宋刻本秀楷简体" panose="02000000000000000000" charset="-122"/>
            </a:rPr>
            <a:t>魏晋</a:t>
          </a:r>
          <a:r>
            <a:rPr lang="zh-CN" altLang="en-US">
              <a:latin typeface="方正宋刻本秀楷简体" panose="02000000000000000000" charset="-122"/>
              <a:ea typeface="方正宋刻本秀楷简体" panose="02000000000000000000" charset="-122"/>
            </a:rPr>
            <a:t/>
          </a:r>
          <a:endParaRPr lang="zh-CN" altLang="en-US">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tLang="en-US">
              <a:latin typeface="方正宋刻本秀楷简体" panose="02000000000000000000" charset="-122"/>
              <a:ea typeface="方正宋刻本秀楷简体" panose="02000000000000000000" charset="-122"/>
            </a:rPr>
            <a:t>白瓷</a:t>
          </a:r>
          <a:r>
            <a:rPr lang="zh-CN" altLang="en-US">
              <a:latin typeface="方正宋刻本秀楷简体" panose="02000000000000000000" charset="-122"/>
              <a:ea typeface="方正宋刻本秀楷简体" panose="02000000000000000000" charset="-122"/>
            </a:rPr>
            <a:t/>
          </a:r>
          <a:endParaRPr lang="zh-CN" altLang="en-US">
            <a:latin typeface="方正宋刻本秀楷简体" panose="02000000000000000000" charset="-122"/>
            <a:ea typeface="方正宋刻本秀楷简体" panose="02000000000000000000" charset="-122"/>
          </a:endParaRPr>
        </a:p>
      </dgm:t>
    </dgm:pt>
    <dgm:pt modelId="{B2C4969C-7F63-4CB2-9C9A-A6F67CF17685}" cxnId="{F8A10307-0091-418B-85C8-5D139DB23690}" type="parTrans">
      <dgm:prSet/>
      <dgm:spPr/>
    </dgm:pt>
    <dgm:pt modelId="{D9B5BE56-AD46-4CF8-8D6E-63CE26896AAC}" cxnId="{F8A10307-0091-418B-85C8-5D139DB23690}" type="sibTrans">
      <dgm:prSet phldr="0" custT="0"/>
      <dgm:spPr/>
      <dgm:t>
        <a:bodyPr vert="horz" wrap="square"/>
        <a:p>
          <a:pPr>
            <a:lnSpc>
              <a:spcPct val="100000"/>
            </a:lnSpc>
            <a:spcBef>
              <a:spcPct val="0"/>
            </a:spcBef>
            <a:spcAft>
              <a:spcPct val="35000"/>
            </a:spcAft>
          </a:pPr>
          <a:r>
            <a:rPr>
              <a:latin typeface="方正宋刻本秀楷简体" panose="02000000000000000000" charset="-122"/>
              <a:ea typeface="方正宋刻本秀楷简体" panose="02000000000000000000" charset="-122"/>
            </a:rPr>
            <a:t/>
          </a:r>
          <a:endParaRPr>
            <a:latin typeface="方正宋刻本秀楷简体" panose="02000000000000000000" charset="-122"/>
            <a:ea typeface="方正宋刻本秀楷简体" panose="02000000000000000000" charset="-122"/>
          </a:endParaRPr>
        </a:p>
      </dgm:t>
    </dgm:pt>
    <dgm:pt modelId="{FFA58547-79F9-4740-9E43-31D7DB44CD18}">
      <dgm:prSet phldr="0" custT="0"/>
      <dgm:spPr/>
      <dgm:t>
        <a:bodyPr vert="horz" wrap="square"/>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唐朝</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唐三彩</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dgm:t>
    </dgm:pt>
    <dgm:pt modelId="{7DE4FB2A-D67B-41C5-BB94-1B9EAA0B49D7}" cxnId="{D371DED1-9A86-47A4-AE0F-12E08BCFE04F}" type="parTrans">
      <dgm:prSet/>
      <dgm:spPr/>
    </dgm:pt>
    <dgm:pt modelId="{369A5C41-490E-4EB9-A693-26650C42A365}" cxnId="{D371DED1-9A86-47A4-AE0F-12E08BCFE04F}" type="sibTrans">
      <dgm:prSet phldr="0" custT="0"/>
      <dgm:spPr/>
      <dgm:t>
        <a:bodyPr vert="horz" wrap="square"/>
        <a:p>
          <a:pPr>
            <a:lnSpc>
              <a:spcPct val="100000"/>
            </a:lnSpc>
            <a:spcBef>
              <a:spcPct val="0"/>
            </a:spcBef>
            <a:spcAft>
              <a:spcPct val="35000"/>
            </a:spcAft>
          </a:pPr>
          <a:r>
            <a:rPr>
              <a:latin typeface="方正宋刻本秀楷简体" panose="02000000000000000000" charset="-122"/>
              <a:ea typeface="方正宋刻本秀楷简体" panose="02000000000000000000" charset="-122"/>
            </a:rPr>
            <a:t/>
          </a:r>
          <a:endParaRPr>
            <a:latin typeface="方正宋刻本秀楷简体" panose="02000000000000000000" charset="-122"/>
            <a:ea typeface="方正宋刻本秀楷简体" panose="02000000000000000000" charset="-122"/>
          </a:endParaRPr>
        </a:p>
      </dgm:t>
    </dgm:pt>
    <dgm:pt modelId="{BF23C311-677C-4BCF-A166-40FB88B5A519}">
      <dgm:prSet phldr="0" custT="0"/>
      <dgm:spPr/>
      <dgm:t>
        <a:bodyPr vert="horz" wrap="square"/>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cs typeface="方正宋刻本秀楷简体" panose="02000000000000000000" charset="-122"/>
            </a:rPr>
            <a:t>宋朝</a:t>
          </a:r>
          <a:r>
            <a:rPr lang="zh-CN">
              <a:latin typeface="方正宋刻本秀楷简体" panose="02000000000000000000" charset="-122"/>
              <a:ea typeface="方正宋刻本秀楷简体" panose="02000000000000000000" charset="-122"/>
              <a:cs typeface="方正宋刻本秀楷简体" panose="02000000000000000000" charset="-122"/>
            </a:rPr>
            <a:t/>
          </a:r>
          <a:endParaRPr lang="zh-CN">
            <a:latin typeface="方正宋刻本秀楷简体" panose="02000000000000000000" charset="-122"/>
            <a:ea typeface="方正宋刻本秀楷简体" panose="02000000000000000000" charset="-122"/>
            <a:cs typeface="方正宋刻本秀楷简体" panose="02000000000000000000" charset="-122"/>
          </a:endParaRPr>
        </a:p>
        <a:p>
          <a:pPr eaLnBrk="1" fontAlgn="auto" latinLnBrk="0" hangingPunct="1">
            <a:lnSpc>
              <a:spcPct val="100000"/>
            </a:lnSpc>
            <a:spcBef>
              <a:spcPct val="0"/>
            </a:spcBef>
            <a:spcAft>
              <a:spcPts val="0"/>
            </a:spcAft>
          </a:pPr>
          <a:r>
            <a:rPr lang="zh-CN">
              <a:latin typeface="方正宋刻本秀楷简体" panose="02000000000000000000" charset="-122"/>
              <a:ea typeface="方正宋刻本秀楷简体" panose="02000000000000000000" charset="-122"/>
              <a:cs typeface="方正宋刻本秀楷简体" panose="02000000000000000000" charset="-122"/>
            </a:rPr>
            <a:t>五大名窑、</a:t>
          </a:r>
          <a:r>
            <a:rPr lang="zh-CN">
              <a:latin typeface="方正宋刻本秀楷简体" panose="02000000000000000000" charset="-122"/>
              <a:ea typeface="方正宋刻本秀楷简体" panose="02000000000000000000" charset="-122"/>
              <a:cs typeface="方正宋刻本秀楷简体" panose="02000000000000000000" charset="-122"/>
            </a:rPr>
            <a:t>瓷都</a:t>
          </a:r>
          <a:r>
            <a:rPr lang="en-US" altLang="zh-CN">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a:latin typeface="方正宋刻本秀楷简体" panose="02000000000000000000" charset="-122"/>
              <a:ea typeface="方正宋刻本秀楷简体" panose="02000000000000000000" charset="-122"/>
              <a:cs typeface="方正宋刻本秀楷简体" panose="02000000000000000000" charset="-122"/>
            </a:rPr>
            <a:t>景德镇</a:t>
          </a:r>
          <a:r>
            <a:rPr lang="en-US" altLang="zh-CN">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a:latin typeface="方正宋刻本秀楷简体" panose="02000000000000000000" charset="-122"/>
              <a:ea typeface="方正宋刻本秀楷简体" panose="02000000000000000000" charset="-122"/>
              <a:cs typeface="方正宋刻本秀楷简体" panose="02000000000000000000" charset="-122"/>
            </a:rPr>
            <a:t/>
          </a:r>
          <a:endParaRPr lang="en-US" altLang="zh-CN">
            <a:latin typeface="方正宋刻本秀楷简体" panose="02000000000000000000" charset="-122"/>
            <a:ea typeface="方正宋刻本秀楷简体" panose="02000000000000000000" charset="-122"/>
            <a:cs typeface="方正宋刻本秀楷简体" panose="02000000000000000000" charset="-122"/>
          </a:endParaRPr>
        </a:p>
      </dgm:t>
    </dgm:pt>
    <dgm:pt modelId="{879B2880-42A0-4163-B810-CFB6029B8819}" cxnId="{778AF2FE-E1C4-479A-8383-08F3DE195D89}" type="parTrans">
      <dgm:prSet/>
      <dgm:spPr/>
    </dgm:pt>
    <dgm:pt modelId="{6E76AA7C-D9EA-43DE-88FC-6BFFC9FBF3FA}" cxnId="{778AF2FE-E1C4-479A-8383-08F3DE195D89}" type="sibTrans">
      <dgm:prSet phldr="0" custT="0"/>
      <dgm:spPr/>
      <dgm:t>
        <a:bodyPr vert="horz" wrap="square"/>
        <a:p>
          <a:pPr>
            <a:lnSpc>
              <a:spcPct val="100000"/>
            </a:lnSpc>
            <a:spcBef>
              <a:spcPct val="0"/>
            </a:spcBef>
            <a:spcAft>
              <a:spcPct val="35000"/>
            </a:spcAft>
          </a:pPr>
          <a:r>
            <a:rPr>
              <a:latin typeface="方正宋刻本秀楷简体" panose="02000000000000000000" charset="-122"/>
              <a:ea typeface="方正宋刻本秀楷简体" panose="02000000000000000000" charset="-122"/>
            </a:rPr>
            <a:t/>
          </a:r>
          <a:endParaRPr>
            <a:latin typeface="方正宋刻本秀楷简体" panose="02000000000000000000" charset="-122"/>
            <a:ea typeface="方正宋刻本秀楷简体" panose="02000000000000000000" charset="-122"/>
          </a:endParaRPr>
        </a:p>
      </dgm:t>
    </dgm:pt>
    <dgm:pt modelId="{2F4763CC-9825-4210-A1A1-264568B79176}">
      <dgm:prSet phldr="0" custT="0"/>
      <dgm:spPr/>
      <dgm:t>
        <a:bodyPr vert="horz" wrap="square"/>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元朝</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青花瓷（彩瓷）</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dgm:t>
    </dgm:pt>
    <dgm:pt modelId="{C8EB5445-6FB9-4B77-851E-ECD5355C9DB0}" cxnId="{5A074DB7-23B7-403F-B1A0-1204DAAF67B9}" type="parTrans">
      <dgm:prSet/>
      <dgm:spPr/>
    </dgm:pt>
    <dgm:pt modelId="{DFB32AE8-6BAB-4385-BACF-EB7043A00050}" cxnId="{5A074DB7-23B7-403F-B1A0-1204DAAF67B9}" type="sibTrans">
      <dgm:prSet phldr="0" custT="0"/>
      <dgm:spPr/>
      <dgm:t>
        <a:bodyPr vert="horz" wrap="square"/>
        <a:p>
          <a:pPr>
            <a:lnSpc>
              <a:spcPct val="100000"/>
            </a:lnSpc>
            <a:spcBef>
              <a:spcPct val="0"/>
            </a:spcBef>
            <a:spcAft>
              <a:spcPct val="35000"/>
            </a:spcAft>
          </a:pPr>
          <a:r>
            <a:rPr>
              <a:latin typeface="方正宋刻本秀楷简体" panose="02000000000000000000" charset="-122"/>
              <a:ea typeface="方正宋刻本秀楷简体" panose="02000000000000000000" charset="-122"/>
            </a:rPr>
            <a:t/>
          </a:r>
          <a:endParaRPr>
            <a:latin typeface="方正宋刻本秀楷简体" panose="02000000000000000000" charset="-122"/>
            <a:ea typeface="方正宋刻本秀楷简体" panose="02000000000000000000" charset="-122"/>
          </a:endParaRPr>
        </a:p>
      </dgm:t>
    </dgm:pt>
    <dgm:pt modelId="{68BE4C49-A062-4514-9AE1-ED10C83C77E3}">
      <dgm:prSet phldr="0" custT="0"/>
      <dgm:spPr/>
      <dgm:t>
        <a:bodyPr vert="horz" wrap="square"/>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明朝</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斗彩、五彩</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dgm:t>
    </dgm:pt>
    <dgm:pt modelId="{5C4522FD-0EE2-4405-A4C1-883F2DBFDFFA}" cxnId="{01A2CA9D-2C82-42EB-9ABA-0DB138527B7A}" type="parTrans">
      <dgm:prSet/>
      <dgm:spPr/>
    </dgm:pt>
    <dgm:pt modelId="{0A74C6D6-0866-41C4-96DE-3F4E193D87C1}" cxnId="{01A2CA9D-2C82-42EB-9ABA-0DB138527B7A}" type="sibTrans">
      <dgm:prSet phldr="0" custT="0"/>
      <dgm:spPr/>
      <dgm:t>
        <a:bodyPr vert="horz" wrap="square"/>
        <a:p>
          <a:pPr>
            <a:lnSpc>
              <a:spcPct val="100000"/>
            </a:lnSpc>
            <a:spcBef>
              <a:spcPct val="0"/>
            </a:spcBef>
            <a:spcAft>
              <a:spcPct val="35000"/>
            </a:spcAft>
          </a:pPr>
          <a:r>
            <a:rPr>
              <a:latin typeface="方正宋刻本秀楷简体" panose="02000000000000000000" charset="-122"/>
              <a:ea typeface="方正宋刻本秀楷简体" panose="02000000000000000000" charset="-122"/>
            </a:rPr>
            <a:t/>
          </a:r>
          <a:endParaRPr>
            <a:latin typeface="方正宋刻本秀楷简体" panose="02000000000000000000" charset="-122"/>
            <a:ea typeface="方正宋刻本秀楷简体" panose="02000000000000000000" charset="-122"/>
          </a:endParaRPr>
        </a:p>
      </dgm:t>
    </dgm:pt>
    <dgm:pt modelId="{5D77163B-6CA9-45AC-A281-9C6BAFDBDEB2}">
      <dgm:prSet phldr="0" custT="0"/>
      <dgm:spPr/>
      <dgm:t>
        <a:bodyPr vert="horz" wrap="square"/>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清朝</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a:p>
          <a:pPr>
            <a:lnSpc>
              <a:spcPct val="100000"/>
            </a:lnSpc>
            <a:spcBef>
              <a:spcPct val="0"/>
            </a:spcBef>
            <a:spcAft>
              <a:spcPct val="35000"/>
            </a:spcAft>
          </a:pPr>
          <a:r>
            <a:rPr lang="zh-CN">
              <a:latin typeface="方正宋刻本秀楷简体" panose="02000000000000000000" charset="-122"/>
              <a:ea typeface="方正宋刻本秀楷简体" panose="02000000000000000000" charset="-122"/>
            </a:rPr>
            <a:t>粉彩、珐琅彩</a:t>
          </a:r>
          <a:r>
            <a:rPr lang="zh-CN">
              <a:latin typeface="方正宋刻本秀楷简体" panose="02000000000000000000" charset="-122"/>
              <a:ea typeface="方正宋刻本秀楷简体" panose="02000000000000000000" charset="-122"/>
            </a:rPr>
            <a:t/>
          </a:r>
          <a:endParaRPr lang="zh-CN">
            <a:latin typeface="方正宋刻本秀楷简体" panose="02000000000000000000" charset="-122"/>
            <a:ea typeface="方正宋刻本秀楷简体" panose="02000000000000000000" charset="-122"/>
          </a:endParaRPr>
        </a:p>
      </dgm:t>
    </dgm:pt>
    <dgm:pt modelId="{0094E510-F2AA-4622-88EB-89610CD0760B}" cxnId="{A0106B6E-1AF6-44E0-AD0D-658AAD4EF031}" type="parTrans">
      <dgm:prSet/>
      <dgm:spPr/>
    </dgm:pt>
    <dgm:pt modelId="{3D498BA2-D051-476F-9A8F-0CE8B08B138D}" cxnId="{A0106B6E-1AF6-44E0-AD0D-658AAD4EF031}" type="sibTrans">
      <dgm:prSet/>
      <dgm:spPr/>
    </dgm:pt>
    <dgm:pt modelId="{23E08954-DEFC-4A8C-B951-725E72315086}" type="pres">
      <dgm:prSet presAssocID="{F3AA1B95-8096-483E-937F-B7117F22143A}" presName="Name0" presStyleCnt="0">
        <dgm:presLayoutVars>
          <dgm:dir/>
          <dgm:resizeHandles val="exact"/>
        </dgm:presLayoutVars>
      </dgm:prSet>
      <dgm:spPr/>
    </dgm:pt>
    <dgm:pt modelId="{A9558FAE-AE26-43A7-A5EC-E1594E2B2F93}" type="pres">
      <dgm:prSet presAssocID="{B9356EF3-F2BD-44EF-8989-A8C6F68A9C26}" presName="node" presStyleLbl="node1" presStyleIdx="0" presStyleCnt="9">
        <dgm:presLayoutVars>
          <dgm:bulletEnabled val="1"/>
        </dgm:presLayoutVars>
      </dgm:prSet>
      <dgm:spPr/>
    </dgm:pt>
    <dgm:pt modelId="{56077158-A490-49C0-92A3-E1F3F4A134D1}" type="pres">
      <dgm:prSet presAssocID="{E862CC6F-EE5F-4708-AD0C-4AFC083AC1E9}" presName="sibTrans" presStyleLbl="sibTrans2D1" presStyleIdx="0" presStyleCnt="8"/>
      <dgm:spPr/>
    </dgm:pt>
    <dgm:pt modelId="{866543E3-7169-4994-AA48-DBEAD952B2D7}" type="pres">
      <dgm:prSet presAssocID="{E862CC6F-EE5F-4708-AD0C-4AFC083AC1E9}" presName="connectorText" presStyleCnt="0"/>
      <dgm:spPr/>
    </dgm:pt>
    <dgm:pt modelId="{8B150A00-146E-456F-9C30-915DC7AC8B03}" type="pres">
      <dgm:prSet presAssocID="{ADF41A32-E7C7-4A7E-B00D-66D5E0E58425}" presName="node" presStyleLbl="node1" presStyleIdx="1" presStyleCnt="9">
        <dgm:presLayoutVars>
          <dgm:bulletEnabled val="1"/>
        </dgm:presLayoutVars>
      </dgm:prSet>
      <dgm:spPr/>
    </dgm:pt>
    <dgm:pt modelId="{AE758DBE-1456-4263-822A-34832B2F8734}" type="pres">
      <dgm:prSet presAssocID="{99B3B9D6-967C-465C-A817-8BDF993A3B4B}" presName="sibTrans" presStyleLbl="sibTrans2D1" presStyleIdx="1" presStyleCnt="8"/>
      <dgm:spPr/>
    </dgm:pt>
    <dgm:pt modelId="{34176EFB-BF33-41BC-8DB1-FC337239ACEA}" type="pres">
      <dgm:prSet presAssocID="{99B3B9D6-967C-465C-A817-8BDF993A3B4B}" presName="connectorText" presStyleCnt="0"/>
      <dgm:spPr/>
    </dgm:pt>
    <dgm:pt modelId="{0C6A0E2D-4913-46C1-A93F-3832E34B4A9D}" type="pres">
      <dgm:prSet presAssocID="{EDABB1AF-A433-4877-8BF8-9FA85F924A2C}" presName="node" presStyleLbl="node1" presStyleIdx="2" presStyleCnt="9">
        <dgm:presLayoutVars>
          <dgm:bulletEnabled val="1"/>
        </dgm:presLayoutVars>
      </dgm:prSet>
      <dgm:spPr/>
    </dgm:pt>
    <dgm:pt modelId="{18462591-2085-43A2-8617-BA9721C35F9F}" type="pres">
      <dgm:prSet presAssocID="{3E1956DE-23F8-4761-8F76-7ABD5A8AE770}" presName="sibTrans" presStyleLbl="sibTrans2D1" presStyleIdx="2" presStyleCnt="8"/>
      <dgm:spPr/>
    </dgm:pt>
    <dgm:pt modelId="{F0328CDC-AC5A-41D2-969E-7D80009105F2}" type="pres">
      <dgm:prSet presAssocID="{3E1956DE-23F8-4761-8F76-7ABD5A8AE770}" presName="connectorText" presStyleCnt="0"/>
      <dgm:spPr/>
    </dgm:pt>
    <dgm:pt modelId="{507274D1-9FFA-4CA1-8C30-ADC25E352D22}" type="pres">
      <dgm:prSet presAssocID="{16C98B6D-CC9A-459C-A148-3249240D3586}" presName="node" presStyleLbl="node1" presStyleIdx="3" presStyleCnt="9">
        <dgm:presLayoutVars>
          <dgm:bulletEnabled val="1"/>
        </dgm:presLayoutVars>
      </dgm:prSet>
      <dgm:spPr/>
    </dgm:pt>
    <dgm:pt modelId="{7C1F88E4-EDA4-4EE7-B217-532BD2373AF8}" type="pres">
      <dgm:prSet presAssocID="{D9B5BE56-AD46-4CF8-8D6E-63CE26896AAC}" presName="sibTrans" presStyleLbl="sibTrans2D1" presStyleIdx="3" presStyleCnt="8"/>
      <dgm:spPr/>
    </dgm:pt>
    <dgm:pt modelId="{E29A9710-A928-4E4E-8331-19BEBFA8B5B3}" type="pres">
      <dgm:prSet presAssocID="{D9B5BE56-AD46-4CF8-8D6E-63CE26896AAC}" presName="connectorText" presStyleCnt="0"/>
      <dgm:spPr/>
    </dgm:pt>
    <dgm:pt modelId="{4059BDBE-F950-4045-8194-E1088C78C540}" type="pres">
      <dgm:prSet presAssocID="{FFA58547-79F9-4740-9E43-31D7DB44CD18}" presName="node" presStyleLbl="node1" presStyleIdx="4" presStyleCnt="9">
        <dgm:presLayoutVars>
          <dgm:bulletEnabled val="1"/>
        </dgm:presLayoutVars>
      </dgm:prSet>
      <dgm:spPr/>
    </dgm:pt>
    <dgm:pt modelId="{E517217D-5208-4459-8918-E78EAF056C16}" type="pres">
      <dgm:prSet presAssocID="{369A5C41-490E-4EB9-A693-26650C42A365}" presName="sibTrans" presStyleLbl="sibTrans2D1" presStyleIdx="4" presStyleCnt="8"/>
      <dgm:spPr/>
    </dgm:pt>
    <dgm:pt modelId="{307FBE9F-6758-4E3D-A7FA-5C8B5F3997F4}" type="pres">
      <dgm:prSet presAssocID="{369A5C41-490E-4EB9-A693-26650C42A365}" presName="connectorText" presStyleCnt="0"/>
      <dgm:spPr/>
    </dgm:pt>
    <dgm:pt modelId="{37CE1196-6E64-41EC-9E43-6120437D67F0}" type="pres">
      <dgm:prSet presAssocID="{BF23C311-677C-4BCF-A166-40FB88B5A519}" presName="node" presStyleLbl="node1" presStyleIdx="5" presStyleCnt="9">
        <dgm:presLayoutVars>
          <dgm:bulletEnabled val="1"/>
        </dgm:presLayoutVars>
      </dgm:prSet>
      <dgm:spPr/>
    </dgm:pt>
    <dgm:pt modelId="{D28A30A3-6B1B-4BA6-AE01-3D348406BB63}" type="pres">
      <dgm:prSet presAssocID="{6E76AA7C-D9EA-43DE-88FC-6BFFC9FBF3FA}" presName="sibTrans" presStyleLbl="sibTrans2D1" presStyleIdx="5" presStyleCnt="8"/>
      <dgm:spPr/>
    </dgm:pt>
    <dgm:pt modelId="{CB62C4C8-A215-494F-A836-7D4A746B4D04}" type="pres">
      <dgm:prSet presAssocID="{6E76AA7C-D9EA-43DE-88FC-6BFFC9FBF3FA}" presName="connectorText" presStyleCnt="0"/>
      <dgm:spPr/>
    </dgm:pt>
    <dgm:pt modelId="{DD1D58E8-EC36-48E8-B82F-469FC97D301F}" type="pres">
      <dgm:prSet presAssocID="{2F4763CC-9825-4210-A1A1-264568B79176}" presName="node" presStyleLbl="node1" presStyleIdx="6" presStyleCnt="9">
        <dgm:presLayoutVars>
          <dgm:bulletEnabled val="1"/>
        </dgm:presLayoutVars>
      </dgm:prSet>
      <dgm:spPr/>
    </dgm:pt>
    <dgm:pt modelId="{CCA9C221-53E7-442D-8E54-6D644DED581F}" type="pres">
      <dgm:prSet presAssocID="{DFB32AE8-6BAB-4385-BACF-EB7043A00050}" presName="sibTrans" presStyleLbl="sibTrans2D1" presStyleIdx="6" presStyleCnt="8"/>
      <dgm:spPr/>
    </dgm:pt>
    <dgm:pt modelId="{D8AB00E7-C4AD-4612-B3FB-46CD9554EF1C}" type="pres">
      <dgm:prSet presAssocID="{DFB32AE8-6BAB-4385-BACF-EB7043A00050}" presName="connectorText" presStyleCnt="0"/>
      <dgm:spPr/>
    </dgm:pt>
    <dgm:pt modelId="{7CF9142D-CF5E-4C4E-A0B3-3B5132CCD05B}" type="pres">
      <dgm:prSet presAssocID="{68BE4C49-A062-4514-9AE1-ED10C83C77E3}" presName="node" presStyleLbl="node1" presStyleIdx="7" presStyleCnt="9">
        <dgm:presLayoutVars>
          <dgm:bulletEnabled val="1"/>
        </dgm:presLayoutVars>
      </dgm:prSet>
      <dgm:spPr/>
    </dgm:pt>
    <dgm:pt modelId="{4E1F5732-4882-487F-8167-E592FD58F1DB}" type="pres">
      <dgm:prSet presAssocID="{0A74C6D6-0866-41C4-96DE-3F4E193D87C1}" presName="sibTrans" presStyleLbl="sibTrans2D1" presStyleIdx="7" presStyleCnt="8"/>
      <dgm:spPr/>
    </dgm:pt>
    <dgm:pt modelId="{5EFFB57C-2450-4BE0-92B7-7684CC2159D9}" type="pres">
      <dgm:prSet presAssocID="{0A74C6D6-0866-41C4-96DE-3F4E193D87C1}" presName="connectorText" presStyleCnt="0"/>
      <dgm:spPr/>
    </dgm:pt>
    <dgm:pt modelId="{B430BDDC-041A-4659-84BB-89C392CC2285}" type="pres">
      <dgm:prSet presAssocID="{5D77163B-6CA9-45AC-A281-9C6BAFDBDEB2}" presName="node" presStyleLbl="node1" presStyleIdx="8" presStyleCnt="9">
        <dgm:presLayoutVars>
          <dgm:bulletEnabled val="1"/>
        </dgm:presLayoutVars>
      </dgm:prSet>
      <dgm:spPr/>
    </dgm:pt>
  </dgm:ptLst>
  <dgm:cxnLst>
    <dgm:cxn modelId="{D1367B66-071C-4834-8954-D20A699DA727}" srcId="{F3AA1B95-8096-483E-937F-B7117F22143A}" destId="{B9356EF3-F2BD-44EF-8989-A8C6F68A9C26}" srcOrd="0" destOrd="0" parTransId="{42B40A37-3B74-4139-88E7-27DB8ADAFB3B}" sibTransId="{E862CC6F-EE5F-4708-AD0C-4AFC083AC1E9}"/>
    <dgm:cxn modelId="{1B97A0D2-02F5-4CC4-8DC4-0605AF6B4979}" srcId="{F3AA1B95-8096-483E-937F-B7117F22143A}" destId="{ADF41A32-E7C7-4A7E-B00D-66D5E0E58425}" srcOrd="1" destOrd="0" parTransId="{B0D0A1B8-1A2E-44D3-8BD3-930E8C9D1883}" sibTransId="{99B3B9D6-967C-465C-A817-8BDF993A3B4B}"/>
    <dgm:cxn modelId="{6937EBA0-9582-423A-AF56-EEFE7C62BA58}" srcId="{F3AA1B95-8096-483E-937F-B7117F22143A}" destId="{EDABB1AF-A433-4877-8BF8-9FA85F924A2C}" srcOrd="2" destOrd="0" parTransId="{22507475-337D-4D08-A27D-19453A1EC4B8}" sibTransId="{3E1956DE-23F8-4761-8F76-7ABD5A8AE770}"/>
    <dgm:cxn modelId="{F8A10307-0091-418B-85C8-5D139DB23690}" srcId="{F3AA1B95-8096-483E-937F-B7117F22143A}" destId="{16C98B6D-CC9A-459C-A148-3249240D3586}" srcOrd="3" destOrd="0" parTransId="{B2C4969C-7F63-4CB2-9C9A-A6F67CF17685}" sibTransId="{D9B5BE56-AD46-4CF8-8D6E-63CE26896AAC}"/>
    <dgm:cxn modelId="{D371DED1-9A86-47A4-AE0F-12E08BCFE04F}" srcId="{F3AA1B95-8096-483E-937F-B7117F22143A}" destId="{FFA58547-79F9-4740-9E43-31D7DB44CD18}" srcOrd="4" destOrd="0" parTransId="{7DE4FB2A-D67B-41C5-BB94-1B9EAA0B49D7}" sibTransId="{369A5C41-490E-4EB9-A693-26650C42A365}"/>
    <dgm:cxn modelId="{778AF2FE-E1C4-479A-8383-08F3DE195D89}" srcId="{F3AA1B95-8096-483E-937F-B7117F22143A}" destId="{BF23C311-677C-4BCF-A166-40FB88B5A519}" srcOrd="5" destOrd="0" parTransId="{879B2880-42A0-4163-B810-CFB6029B8819}" sibTransId="{6E76AA7C-D9EA-43DE-88FC-6BFFC9FBF3FA}"/>
    <dgm:cxn modelId="{5A074DB7-23B7-403F-B1A0-1204DAAF67B9}" srcId="{F3AA1B95-8096-483E-937F-B7117F22143A}" destId="{2F4763CC-9825-4210-A1A1-264568B79176}" srcOrd="6" destOrd="0" parTransId="{C8EB5445-6FB9-4B77-851E-ECD5355C9DB0}" sibTransId="{DFB32AE8-6BAB-4385-BACF-EB7043A00050}"/>
    <dgm:cxn modelId="{01A2CA9D-2C82-42EB-9ABA-0DB138527B7A}" srcId="{F3AA1B95-8096-483E-937F-B7117F22143A}" destId="{68BE4C49-A062-4514-9AE1-ED10C83C77E3}" srcOrd="7" destOrd="0" parTransId="{5C4522FD-0EE2-4405-A4C1-883F2DBFDFFA}" sibTransId="{0A74C6D6-0866-41C4-96DE-3F4E193D87C1}"/>
    <dgm:cxn modelId="{A0106B6E-1AF6-44E0-AD0D-658AAD4EF031}" srcId="{F3AA1B95-8096-483E-937F-B7117F22143A}" destId="{5D77163B-6CA9-45AC-A281-9C6BAFDBDEB2}" srcOrd="8" destOrd="0" parTransId="{0094E510-F2AA-4622-88EB-89610CD0760B}" sibTransId="{3D498BA2-D051-476F-9A8F-0CE8B08B138D}"/>
    <dgm:cxn modelId="{B53A7165-5F26-4AE0-910B-30E1FC905800}" type="presOf" srcId="{F3AA1B95-8096-483E-937F-B7117F22143A}" destId="{23E08954-DEFC-4A8C-B951-725E72315086}" srcOrd="0" destOrd="0" presId="urn:microsoft.com/office/officeart/2005/8/layout/process1"/>
    <dgm:cxn modelId="{2599AA45-882C-47D8-B2B1-C3EDEF32AA5A}" type="presParOf" srcId="{23E08954-DEFC-4A8C-B951-725E72315086}" destId="{A9558FAE-AE26-43A7-A5EC-E1594E2B2F93}" srcOrd="0" destOrd="0" presId="urn:microsoft.com/office/officeart/2005/8/layout/process1"/>
    <dgm:cxn modelId="{5C56B7D9-4116-45BC-8C07-90C797B85595}" type="presOf" srcId="{B9356EF3-F2BD-44EF-8989-A8C6F68A9C26}" destId="{A9558FAE-AE26-43A7-A5EC-E1594E2B2F93}" srcOrd="0" destOrd="0" presId="urn:microsoft.com/office/officeart/2005/8/layout/process1"/>
    <dgm:cxn modelId="{5335C85A-3B6F-4224-AAA7-907CF8EC0A71}" type="presParOf" srcId="{23E08954-DEFC-4A8C-B951-725E72315086}" destId="{56077158-A490-49C0-92A3-E1F3F4A134D1}" srcOrd="1" destOrd="0" presId="urn:microsoft.com/office/officeart/2005/8/layout/process1"/>
    <dgm:cxn modelId="{68824452-DD70-4CF9-AC65-C6848274F66C}" type="presOf" srcId="{E862CC6F-EE5F-4708-AD0C-4AFC083AC1E9}" destId="{56077158-A490-49C0-92A3-E1F3F4A134D1}" srcOrd="0" destOrd="0" presId="urn:microsoft.com/office/officeart/2005/8/layout/process1"/>
    <dgm:cxn modelId="{6EBDE02F-20D3-4479-B1A8-26DB0BBABB37}" type="presParOf" srcId="{56077158-A490-49C0-92A3-E1F3F4A134D1}" destId="{866543E3-7169-4994-AA48-DBEAD952B2D7}" srcOrd="0" destOrd="1" presId="urn:microsoft.com/office/officeart/2005/8/layout/process1"/>
    <dgm:cxn modelId="{12088B2A-A840-4F6B-87E9-F4AB61259CB7}" type="presOf" srcId="{E862CC6F-EE5F-4708-AD0C-4AFC083AC1E9}" destId="{866543E3-7169-4994-AA48-DBEAD952B2D7}" srcOrd="1" destOrd="0" presId="urn:microsoft.com/office/officeart/2005/8/layout/process1"/>
    <dgm:cxn modelId="{3081B395-A32C-4640-995E-BE4352CD0A6D}" type="presParOf" srcId="{23E08954-DEFC-4A8C-B951-725E72315086}" destId="{8B150A00-146E-456F-9C30-915DC7AC8B03}" srcOrd="2" destOrd="0" presId="urn:microsoft.com/office/officeart/2005/8/layout/process1"/>
    <dgm:cxn modelId="{90A4F321-2052-45EC-AA2F-7C8B108400A1}" type="presOf" srcId="{ADF41A32-E7C7-4A7E-B00D-66D5E0E58425}" destId="{8B150A00-146E-456F-9C30-915DC7AC8B03}" srcOrd="0" destOrd="0" presId="urn:microsoft.com/office/officeart/2005/8/layout/process1"/>
    <dgm:cxn modelId="{622FE261-DAAB-4CA5-86C9-90D17C1AD2D3}" type="presParOf" srcId="{23E08954-DEFC-4A8C-B951-725E72315086}" destId="{AE758DBE-1456-4263-822A-34832B2F8734}" srcOrd="3" destOrd="0" presId="urn:microsoft.com/office/officeart/2005/8/layout/process1"/>
    <dgm:cxn modelId="{45ADBE48-4A98-4FA3-8091-8195E3B7419A}" type="presOf" srcId="{99B3B9D6-967C-465C-A817-8BDF993A3B4B}" destId="{AE758DBE-1456-4263-822A-34832B2F8734}" srcOrd="0" destOrd="0" presId="urn:microsoft.com/office/officeart/2005/8/layout/process1"/>
    <dgm:cxn modelId="{09F3D11F-28F7-4A39-A0BD-B155A122879D}" type="presParOf" srcId="{AE758DBE-1456-4263-822A-34832B2F8734}" destId="{34176EFB-BF33-41BC-8DB1-FC337239ACEA}" srcOrd="0" destOrd="3" presId="urn:microsoft.com/office/officeart/2005/8/layout/process1"/>
    <dgm:cxn modelId="{1B0ACD6D-0076-4483-9B54-1843BDF16C54}" type="presOf" srcId="{99B3B9D6-967C-465C-A817-8BDF993A3B4B}" destId="{34176EFB-BF33-41BC-8DB1-FC337239ACEA}" srcOrd="1" destOrd="0" presId="urn:microsoft.com/office/officeart/2005/8/layout/process1"/>
    <dgm:cxn modelId="{3C6D7999-1DA2-421A-995A-9237C41ACAF4}" type="presParOf" srcId="{23E08954-DEFC-4A8C-B951-725E72315086}" destId="{0C6A0E2D-4913-46C1-A93F-3832E34B4A9D}" srcOrd="4" destOrd="0" presId="urn:microsoft.com/office/officeart/2005/8/layout/process1"/>
    <dgm:cxn modelId="{3112D258-729C-4AD7-AFB1-69667621D342}" type="presOf" srcId="{EDABB1AF-A433-4877-8BF8-9FA85F924A2C}" destId="{0C6A0E2D-4913-46C1-A93F-3832E34B4A9D}" srcOrd="0" destOrd="0" presId="urn:microsoft.com/office/officeart/2005/8/layout/process1"/>
    <dgm:cxn modelId="{961B4237-DEE3-4653-B12F-1EB5EC4F4A6B}" type="presParOf" srcId="{23E08954-DEFC-4A8C-B951-725E72315086}" destId="{18462591-2085-43A2-8617-BA9721C35F9F}" srcOrd="5" destOrd="0" presId="urn:microsoft.com/office/officeart/2005/8/layout/process1"/>
    <dgm:cxn modelId="{65D69096-127E-419F-99C1-CDB0150803A3}" type="presOf" srcId="{3E1956DE-23F8-4761-8F76-7ABD5A8AE770}" destId="{18462591-2085-43A2-8617-BA9721C35F9F}" srcOrd="0" destOrd="0" presId="urn:microsoft.com/office/officeart/2005/8/layout/process1"/>
    <dgm:cxn modelId="{3F94212D-4907-42EA-9F00-4A1223B5D125}" type="presParOf" srcId="{18462591-2085-43A2-8617-BA9721C35F9F}" destId="{F0328CDC-AC5A-41D2-969E-7D80009105F2}" srcOrd="0" destOrd="5" presId="urn:microsoft.com/office/officeart/2005/8/layout/process1"/>
    <dgm:cxn modelId="{6938EE3A-81E1-44EF-BB8F-00A3886A58A2}" type="presOf" srcId="{3E1956DE-23F8-4761-8F76-7ABD5A8AE770}" destId="{F0328CDC-AC5A-41D2-969E-7D80009105F2}" srcOrd="1" destOrd="0" presId="urn:microsoft.com/office/officeart/2005/8/layout/process1"/>
    <dgm:cxn modelId="{F4BF422C-F5EF-454A-988A-0975085E2E9D}" type="presParOf" srcId="{23E08954-DEFC-4A8C-B951-725E72315086}" destId="{507274D1-9FFA-4CA1-8C30-ADC25E352D22}" srcOrd="6" destOrd="0" presId="urn:microsoft.com/office/officeart/2005/8/layout/process1"/>
    <dgm:cxn modelId="{ACCB775C-CC5F-4817-ABA9-110193ADA6BF}" type="presOf" srcId="{16C98B6D-CC9A-459C-A148-3249240D3586}" destId="{507274D1-9FFA-4CA1-8C30-ADC25E352D22}" srcOrd="0" destOrd="0" presId="urn:microsoft.com/office/officeart/2005/8/layout/process1"/>
    <dgm:cxn modelId="{F74AC1DA-5F7D-4E31-B3E5-A04C967695CE}" type="presParOf" srcId="{23E08954-DEFC-4A8C-B951-725E72315086}" destId="{7C1F88E4-EDA4-4EE7-B217-532BD2373AF8}" srcOrd="7" destOrd="0" presId="urn:microsoft.com/office/officeart/2005/8/layout/process1"/>
    <dgm:cxn modelId="{12D9D78B-31B4-4ADB-ACF9-5DFB3E27598A}" type="presOf" srcId="{D9B5BE56-AD46-4CF8-8D6E-63CE26896AAC}" destId="{7C1F88E4-EDA4-4EE7-B217-532BD2373AF8}" srcOrd="0" destOrd="0" presId="urn:microsoft.com/office/officeart/2005/8/layout/process1"/>
    <dgm:cxn modelId="{E3923113-9B79-4DB5-8E31-9FFBE9BF7ADA}" type="presParOf" srcId="{7C1F88E4-EDA4-4EE7-B217-532BD2373AF8}" destId="{E29A9710-A928-4E4E-8331-19BEBFA8B5B3}" srcOrd="0" destOrd="7" presId="urn:microsoft.com/office/officeart/2005/8/layout/process1"/>
    <dgm:cxn modelId="{B39FD886-39D4-46F4-944E-40FF43F4777C}" type="presOf" srcId="{D9B5BE56-AD46-4CF8-8D6E-63CE26896AAC}" destId="{E29A9710-A928-4E4E-8331-19BEBFA8B5B3}" srcOrd="1" destOrd="0" presId="urn:microsoft.com/office/officeart/2005/8/layout/process1"/>
    <dgm:cxn modelId="{EACB9457-A6CA-49E2-BCAF-6EB92994437A}" type="presParOf" srcId="{23E08954-DEFC-4A8C-B951-725E72315086}" destId="{4059BDBE-F950-4045-8194-E1088C78C540}" srcOrd="8" destOrd="0" presId="urn:microsoft.com/office/officeart/2005/8/layout/process1"/>
    <dgm:cxn modelId="{D8538BAF-00B6-471F-9521-5A3EA193EE40}" type="presOf" srcId="{FFA58547-79F9-4740-9E43-31D7DB44CD18}" destId="{4059BDBE-F950-4045-8194-E1088C78C540}" srcOrd="0" destOrd="0" presId="urn:microsoft.com/office/officeart/2005/8/layout/process1"/>
    <dgm:cxn modelId="{EBCA3328-065C-4506-9674-F3AB903ACD8E}" type="presParOf" srcId="{23E08954-DEFC-4A8C-B951-725E72315086}" destId="{E517217D-5208-4459-8918-E78EAF056C16}" srcOrd="9" destOrd="0" presId="urn:microsoft.com/office/officeart/2005/8/layout/process1"/>
    <dgm:cxn modelId="{10905AE4-EE94-4CA3-B82D-91B765BEBC70}" type="presOf" srcId="{369A5C41-490E-4EB9-A693-26650C42A365}" destId="{E517217D-5208-4459-8918-E78EAF056C16}" srcOrd="0" destOrd="0" presId="urn:microsoft.com/office/officeart/2005/8/layout/process1"/>
    <dgm:cxn modelId="{9471E2BB-A072-4B0E-B79D-80DF90537433}" type="presParOf" srcId="{E517217D-5208-4459-8918-E78EAF056C16}" destId="{307FBE9F-6758-4E3D-A7FA-5C8B5F3997F4}" srcOrd="0" destOrd="9" presId="urn:microsoft.com/office/officeart/2005/8/layout/process1"/>
    <dgm:cxn modelId="{29E3F047-644D-42F7-AC46-51861AE5F0A4}" type="presOf" srcId="{369A5C41-490E-4EB9-A693-26650C42A365}" destId="{307FBE9F-6758-4E3D-A7FA-5C8B5F3997F4}" srcOrd="1" destOrd="0" presId="urn:microsoft.com/office/officeart/2005/8/layout/process1"/>
    <dgm:cxn modelId="{D5BEC5FA-CF21-41C0-B692-DD8C493099E3}" type="presParOf" srcId="{23E08954-DEFC-4A8C-B951-725E72315086}" destId="{37CE1196-6E64-41EC-9E43-6120437D67F0}" srcOrd="10" destOrd="0" presId="urn:microsoft.com/office/officeart/2005/8/layout/process1"/>
    <dgm:cxn modelId="{EF6F1E3D-7BCB-4444-A892-801DC1E05D79}" type="presOf" srcId="{BF23C311-677C-4BCF-A166-40FB88B5A519}" destId="{37CE1196-6E64-41EC-9E43-6120437D67F0}" srcOrd="0" destOrd="0" presId="urn:microsoft.com/office/officeart/2005/8/layout/process1"/>
    <dgm:cxn modelId="{564920A3-F108-437E-BF46-B52AC162E7E0}" type="presParOf" srcId="{23E08954-DEFC-4A8C-B951-725E72315086}" destId="{D28A30A3-6B1B-4BA6-AE01-3D348406BB63}" srcOrd="11" destOrd="0" presId="urn:microsoft.com/office/officeart/2005/8/layout/process1"/>
    <dgm:cxn modelId="{09C01909-5D15-408E-9FDE-514E204BE6E7}" type="presOf" srcId="{6E76AA7C-D9EA-43DE-88FC-6BFFC9FBF3FA}" destId="{D28A30A3-6B1B-4BA6-AE01-3D348406BB63}" srcOrd="0" destOrd="0" presId="urn:microsoft.com/office/officeart/2005/8/layout/process1"/>
    <dgm:cxn modelId="{668540DE-00FC-43E8-AD3C-8DBA7279B707}" type="presParOf" srcId="{D28A30A3-6B1B-4BA6-AE01-3D348406BB63}" destId="{CB62C4C8-A215-494F-A836-7D4A746B4D04}" srcOrd="0" destOrd="11" presId="urn:microsoft.com/office/officeart/2005/8/layout/process1"/>
    <dgm:cxn modelId="{A04CB93B-6AFF-4CA5-BA02-402578630F75}" type="presOf" srcId="{6E76AA7C-D9EA-43DE-88FC-6BFFC9FBF3FA}" destId="{CB62C4C8-A215-494F-A836-7D4A746B4D04}" srcOrd="1" destOrd="0" presId="urn:microsoft.com/office/officeart/2005/8/layout/process1"/>
    <dgm:cxn modelId="{75CABCF1-F15F-4FE9-92B9-1615A9ACE1A9}" type="presParOf" srcId="{23E08954-DEFC-4A8C-B951-725E72315086}" destId="{DD1D58E8-EC36-48E8-B82F-469FC97D301F}" srcOrd="12" destOrd="0" presId="urn:microsoft.com/office/officeart/2005/8/layout/process1"/>
    <dgm:cxn modelId="{AD867F0D-6B65-47E0-B1D3-F4CFEC4B4F7A}" type="presOf" srcId="{2F4763CC-9825-4210-A1A1-264568B79176}" destId="{DD1D58E8-EC36-48E8-B82F-469FC97D301F}" srcOrd="0" destOrd="0" presId="urn:microsoft.com/office/officeart/2005/8/layout/process1"/>
    <dgm:cxn modelId="{5082E1DA-B4B3-4FEE-8E02-D4641A8785CB}" type="presParOf" srcId="{23E08954-DEFC-4A8C-B951-725E72315086}" destId="{CCA9C221-53E7-442D-8E54-6D644DED581F}" srcOrd="13" destOrd="0" presId="urn:microsoft.com/office/officeart/2005/8/layout/process1"/>
    <dgm:cxn modelId="{F37BF5C0-A869-44A8-B226-8A3C35663F05}" type="presOf" srcId="{DFB32AE8-6BAB-4385-BACF-EB7043A00050}" destId="{CCA9C221-53E7-442D-8E54-6D644DED581F}" srcOrd="0" destOrd="0" presId="urn:microsoft.com/office/officeart/2005/8/layout/process1"/>
    <dgm:cxn modelId="{C88D92BD-5A76-4261-BB55-E652801BB57F}" type="presParOf" srcId="{CCA9C221-53E7-442D-8E54-6D644DED581F}" destId="{D8AB00E7-C4AD-4612-B3FB-46CD9554EF1C}" srcOrd="0" destOrd="13" presId="urn:microsoft.com/office/officeart/2005/8/layout/process1"/>
    <dgm:cxn modelId="{534CE704-EDE4-4009-B7E3-54ECC3375B42}" type="presOf" srcId="{DFB32AE8-6BAB-4385-BACF-EB7043A00050}" destId="{D8AB00E7-C4AD-4612-B3FB-46CD9554EF1C}" srcOrd="1" destOrd="0" presId="urn:microsoft.com/office/officeart/2005/8/layout/process1"/>
    <dgm:cxn modelId="{1B8AECA7-9E41-4817-B610-B525B905BB4F}" type="presParOf" srcId="{23E08954-DEFC-4A8C-B951-725E72315086}" destId="{7CF9142D-CF5E-4C4E-A0B3-3B5132CCD05B}" srcOrd="14" destOrd="0" presId="urn:microsoft.com/office/officeart/2005/8/layout/process1"/>
    <dgm:cxn modelId="{04E8E519-51B6-48AE-B5F6-14E8B6F4C6BE}" type="presOf" srcId="{68BE4C49-A062-4514-9AE1-ED10C83C77E3}" destId="{7CF9142D-CF5E-4C4E-A0B3-3B5132CCD05B}" srcOrd="0" destOrd="0" presId="urn:microsoft.com/office/officeart/2005/8/layout/process1"/>
    <dgm:cxn modelId="{F05F164A-C632-4C85-ABAC-F3EB26DB7597}" type="presParOf" srcId="{23E08954-DEFC-4A8C-B951-725E72315086}" destId="{4E1F5732-4882-487F-8167-E592FD58F1DB}" srcOrd="15" destOrd="0" presId="urn:microsoft.com/office/officeart/2005/8/layout/process1"/>
    <dgm:cxn modelId="{A90C2997-5FD1-4E73-B17A-8A32A5751F32}" type="presOf" srcId="{0A74C6D6-0866-41C4-96DE-3F4E193D87C1}" destId="{4E1F5732-4882-487F-8167-E592FD58F1DB}" srcOrd="0" destOrd="0" presId="urn:microsoft.com/office/officeart/2005/8/layout/process1"/>
    <dgm:cxn modelId="{8FEC49EF-4ED2-40D6-A190-8F5A9307C301}" type="presParOf" srcId="{4E1F5732-4882-487F-8167-E592FD58F1DB}" destId="{5EFFB57C-2450-4BE0-92B7-7684CC2159D9}" srcOrd="0" destOrd="15" presId="urn:microsoft.com/office/officeart/2005/8/layout/process1"/>
    <dgm:cxn modelId="{4FC57C0C-0629-4F58-802B-3423A8F66FFB}" type="presOf" srcId="{0A74C6D6-0866-41C4-96DE-3F4E193D87C1}" destId="{5EFFB57C-2450-4BE0-92B7-7684CC2159D9}" srcOrd="1" destOrd="0" presId="urn:microsoft.com/office/officeart/2005/8/layout/process1"/>
    <dgm:cxn modelId="{10C5AD9F-E950-45BB-9090-5880DFDCC5F9}" type="presParOf" srcId="{23E08954-DEFC-4A8C-B951-725E72315086}" destId="{B430BDDC-041A-4659-84BB-89C392CC2285}" srcOrd="16" destOrd="0" presId="urn:microsoft.com/office/officeart/2005/8/layout/process1"/>
    <dgm:cxn modelId="{8D15A039-9E04-41A2-9BCA-D167260CDD46}" type="presOf" srcId="{5D77163B-6CA9-45AC-A281-9C6BAFDBDEB2}" destId="{B430BDDC-041A-4659-84BB-89C392CC2285}" srcOrd="0"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2C63A4-9D5D-47CE-8D74-13AD5720E5D9}" type="doc">
      <dgm:prSet loTypeId="urn:microsoft.com/office/officeart/2005/8/layout/hierarchy1" loCatId="hierarchy" qsTypeId="urn:microsoft.com/office/officeart/2005/8/quickstyle/simple1" qsCatId="simple" csTypeId="urn:microsoft.com/office/officeart/2005/8/colors/colorful3" csCatId="accent1" phldr="0"/>
      <dgm:spPr/>
      <dgm:t>
        <a:bodyPr/>
        <a:p>
          <a:endParaRPr lang="zh-CN" altLang="en-US"/>
        </a:p>
      </dgm:t>
    </dgm:pt>
    <dgm:pt modelId="{42D42628-864C-41D6-833F-2DBB342F4DB0}">
      <dgm:prSet phldrT="[文本]" phldr="0" custT="0"/>
      <dgm:spPr/>
      <dgm:t>
        <a:bodyPr vert="horz" wrap="square"/>
        <a:p>
          <a:pPr>
            <a:lnSpc>
              <a:spcPct val="100000"/>
            </a:lnSpc>
            <a:spcBef>
              <a:spcPct val="0"/>
            </a:spcBef>
            <a:spcAft>
              <a:spcPct val="35000"/>
            </a:spcAft>
          </a:pPr>
          <a:r>
            <a:rPr lang="zh-CN" altLang="en-US">
              <a:latin typeface="微软雅黑" panose="020B0503020204020204" charset="-122"/>
              <a:ea typeface="微软雅黑" panose="020B0503020204020204" charset="-122"/>
            </a:rPr>
            <a:t>过渡时期总路线</a:t>
          </a:r>
          <a:r>
            <a:rPr lang="zh-CN" altLang="en-US">
              <a:latin typeface="微软雅黑" panose="020B0503020204020204" charset="-122"/>
              <a:ea typeface="微软雅黑" panose="020B0503020204020204" charset="-122"/>
            </a:rPr>
            <a:t/>
          </a:r>
          <a:endParaRPr lang="zh-CN" altLang="en-US">
            <a:latin typeface="微软雅黑" panose="020B0503020204020204" charset="-122"/>
            <a:ea typeface="微软雅黑" panose="020B0503020204020204" charset="-122"/>
          </a:endParaRPr>
        </a:p>
      </dgm:t>
    </dgm:pt>
    <dgm:pt modelId="{C7195306-E1B1-4ECE-8382-424ACA226556}" cxnId="{A1AA00BB-2C28-4531-9213-B072EC559E96}" type="parTrans">
      <dgm:prSet/>
      <dgm:spPr/>
      <dgm:t>
        <a:bodyPr/>
        <a:p>
          <a:endParaRPr lang="zh-CN" altLang="en-US"/>
        </a:p>
      </dgm:t>
    </dgm:pt>
    <dgm:pt modelId="{33D8AA3E-DAD3-412E-80E1-09AFD3B5EAF9}" cxnId="{A1AA00BB-2C28-4531-9213-B072EC559E96}" type="sibTrans">
      <dgm:prSet/>
      <dgm:spPr/>
      <dgm:t>
        <a:bodyPr/>
        <a:p>
          <a:endParaRPr lang="zh-CN" altLang="en-US"/>
        </a:p>
      </dgm:t>
    </dgm:pt>
    <dgm:pt modelId="{1FC1C8C3-63CB-4E55-BD49-AA552B8440D8}">
      <dgm:prSet phldrT="[文本]" phldr="0" custT="0"/>
      <dgm:spPr/>
      <dgm:t>
        <a:bodyPr vert="horz" wrap="square"/>
        <a:p>
          <a:pPr>
            <a:lnSpc>
              <a:spcPct val="100000"/>
            </a:lnSpc>
            <a:spcBef>
              <a:spcPct val="0"/>
            </a:spcBef>
            <a:spcAft>
              <a:spcPct val="35000"/>
            </a:spcAft>
          </a:pPr>
          <a:r>
            <a:rPr lang="zh-CN" altLang="en-US">
              <a:latin typeface="微软雅黑" panose="020B0503020204020204" charset="-122"/>
              <a:ea typeface="微软雅黑" panose="020B0503020204020204" charset="-122"/>
            </a:rPr>
            <a:t>工业化</a:t>
          </a:r>
          <a:r>
            <a:rPr lang="zh-CN" altLang="en-US">
              <a:latin typeface="微软雅黑" panose="020B0503020204020204" charset="-122"/>
              <a:ea typeface="微软雅黑" panose="020B0503020204020204" charset="-122"/>
            </a:rPr>
            <a:t/>
          </a:r>
          <a:endParaRPr lang="zh-CN" altLang="en-US">
            <a:latin typeface="微软雅黑" panose="020B0503020204020204" charset="-122"/>
            <a:ea typeface="微软雅黑" panose="020B0503020204020204" charset="-122"/>
          </a:endParaRPr>
        </a:p>
      </dgm:t>
    </dgm:pt>
    <dgm:pt modelId="{B025E324-1C01-4543-8D06-F931E0E78FF4}" cxnId="{8980641E-4AB1-471A-A58F-64DE278941F1}" type="parTrans">
      <dgm:prSet/>
      <dgm:spPr/>
      <dgm:t>
        <a:bodyPr/>
        <a:p>
          <a:endParaRPr lang="zh-CN" altLang="en-US"/>
        </a:p>
      </dgm:t>
    </dgm:pt>
    <dgm:pt modelId="{588AC07E-4185-4602-8798-37B6E219CC88}" cxnId="{8980641E-4AB1-471A-A58F-64DE278941F1}" type="sibTrans">
      <dgm:prSet/>
      <dgm:spPr/>
      <dgm:t>
        <a:bodyPr/>
        <a:p>
          <a:endParaRPr lang="zh-CN" altLang="en-US"/>
        </a:p>
      </dgm:t>
    </dgm:pt>
    <dgm:pt modelId="{A05D3806-5723-4FF6-989A-CFBBE505DD4B}">
      <dgm:prSet phldrT="[文本]" phldr="0" custT="0"/>
      <dgm:spPr/>
      <dgm:t>
        <a:bodyPr vert="horz" wrap="square"/>
        <a:p>
          <a:pPr>
            <a:lnSpc>
              <a:spcPct val="100000"/>
            </a:lnSpc>
            <a:spcBef>
              <a:spcPct val="0"/>
            </a:spcBef>
            <a:spcAft>
              <a:spcPct val="35000"/>
            </a:spcAft>
          </a:pPr>
          <a:r>
            <a:rPr lang="zh-CN" altLang="en-US">
              <a:latin typeface="微软雅黑" panose="020B0503020204020204" charset="-122"/>
              <a:ea typeface="微软雅黑" panose="020B0503020204020204" charset="-122"/>
            </a:rPr>
            <a:t>三大改造</a:t>
          </a:r>
          <a:r>
            <a:rPr lang="zh-CN" altLang="en-US">
              <a:latin typeface="微软雅黑" panose="020B0503020204020204" charset="-122"/>
              <a:ea typeface="微软雅黑" panose="020B0503020204020204" charset="-122"/>
            </a:rPr>
            <a:t/>
          </a:r>
          <a:endParaRPr lang="zh-CN" altLang="en-US">
            <a:latin typeface="微软雅黑" panose="020B0503020204020204" charset="-122"/>
            <a:ea typeface="微软雅黑" panose="020B0503020204020204" charset="-122"/>
          </a:endParaRPr>
        </a:p>
      </dgm:t>
    </dgm:pt>
    <dgm:pt modelId="{3B533E93-AA45-4AC9-9CB7-4EF287AB96B6}" cxnId="{F557DD3A-3DE0-4A76-AB35-369A69D675B8}" type="parTrans">
      <dgm:prSet/>
      <dgm:spPr/>
      <dgm:t>
        <a:bodyPr/>
        <a:p>
          <a:endParaRPr lang="zh-CN" altLang="en-US"/>
        </a:p>
      </dgm:t>
    </dgm:pt>
    <dgm:pt modelId="{C1E7C596-43DD-4C48-95F5-50523BA11C29}" cxnId="{F557DD3A-3DE0-4A76-AB35-369A69D675B8}" type="sibTrans">
      <dgm:prSet/>
      <dgm:spPr/>
      <dgm:t>
        <a:bodyPr/>
        <a:p>
          <a:endParaRPr lang="zh-CN" altLang="en-US"/>
        </a:p>
      </dgm:t>
    </dgm:pt>
    <dgm:pt modelId="{3686A200-E478-4562-8B19-FD2DBBD557B6}">
      <dgm:prSet phldrT="[文本]" phldr="0" custT="0"/>
      <dgm:spPr/>
      <dgm:t>
        <a:bodyPr vert="horz" wrap="square"/>
        <a:p>
          <a:pPr>
            <a:lnSpc>
              <a:spcPct val="100000"/>
            </a:lnSpc>
            <a:spcBef>
              <a:spcPct val="0"/>
            </a:spcBef>
            <a:spcAft>
              <a:spcPct val="35000"/>
            </a:spcAft>
          </a:pPr>
          <a:r>
            <a:rPr lang="zh-CN" altLang="en-US">
              <a:latin typeface="微软雅黑" panose="020B0503020204020204" charset="-122"/>
              <a:ea typeface="微软雅黑" panose="020B0503020204020204" charset="-122"/>
            </a:rPr>
            <a:t>农业</a:t>
          </a:r>
          <a:r>
            <a:rPr lang="zh-CN" altLang="en-US">
              <a:latin typeface="微软雅黑" panose="020B0503020204020204" charset="-122"/>
              <a:ea typeface="微软雅黑" panose="020B0503020204020204" charset="-122"/>
            </a:rPr>
            <a:t/>
          </a:r>
          <a:endParaRPr lang="zh-CN" altLang="en-US">
            <a:latin typeface="微软雅黑" panose="020B0503020204020204" charset="-122"/>
            <a:ea typeface="微软雅黑" panose="020B0503020204020204" charset="-122"/>
          </a:endParaRPr>
        </a:p>
      </dgm:t>
    </dgm:pt>
    <dgm:pt modelId="{A2B0C03D-874D-48F0-8AEB-6735F9546654}" cxnId="{E5A07638-BF2F-489E-BB19-6F4A9A90DEDC}" type="parTrans">
      <dgm:prSet/>
      <dgm:spPr/>
      <dgm:t>
        <a:bodyPr/>
        <a:p>
          <a:endParaRPr lang="zh-CN" altLang="en-US"/>
        </a:p>
      </dgm:t>
    </dgm:pt>
    <dgm:pt modelId="{AFE54AA4-E896-4D7C-A98A-AA7AA56E9B8C}" cxnId="{E5A07638-BF2F-489E-BB19-6F4A9A90DEDC}" type="sibTrans">
      <dgm:prSet/>
      <dgm:spPr/>
      <dgm:t>
        <a:bodyPr/>
        <a:p>
          <a:endParaRPr lang="zh-CN" altLang="en-US"/>
        </a:p>
      </dgm:t>
    </dgm:pt>
    <dgm:pt modelId="{E31F54F0-0CE4-4F5E-8E3E-9EDD861EA311}">
      <dgm:prSet phldr="0" custT="0"/>
      <dgm:spPr/>
      <dgm:t>
        <a:bodyPr vert="horz" wrap="square"/>
        <a:p>
          <a:pPr>
            <a:lnSpc>
              <a:spcPct val="100000"/>
            </a:lnSpc>
            <a:spcBef>
              <a:spcPct val="0"/>
            </a:spcBef>
            <a:spcAft>
              <a:spcPct val="35000"/>
            </a:spcAft>
          </a:pPr>
          <a:r>
            <a:rPr lang="zh-CN">
              <a:latin typeface="微软雅黑" panose="020B0503020204020204" charset="-122"/>
              <a:ea typeface="微软雅黑" panose="020B0503020204020204" charset="-122"/>
            </a:rPr>
            <a:t>手工业</a:t>
          </a:r>
          <a:r>
            <a:rPr lang="zh-CN">
              <a:latin typeface="微软雅黑" panose="020B0503020204020204" charset="-122"/>
              <a:ea typeface="微软雅黑" panose="020B0503020204020204" charset="-122"/>
            </a:rPr>
            <a:t/>
          </a:r>
          <a:endParaRPr lang="zh-CN">
            <a:latin typeface="微软雅黑" panose="020B0503020204020204" charset="-122"/>
            <a:ea typeface="微软雅黑" panose="020B0503020204020204" charset="-122"/>
          </a:endParaRPr>
        </a:p>
      </dgm:t>
    </dgm:pt>
    <dgm:pt modelId="{E4E96D63-3FEC-4555-9C2A-BDF67B19C80E}" cxnId="{94830B4D-8F6A-435E-9870-860B6223656F}" type="parTrans">
      <dgm:prSet/>
      <dgm:spPr/>
    </dgm:pt>
    <dgm:pt modelId="{A7D7D12D-E100-4167-BB8F-6A40400ABCC1}" cxnId="{94830B4D-8F6A-435E-9870-860B6223656F}" type="sibTrans">
      <dgm:prSet/>
      <dgm:spPr/>
    </dgm:pt>
    <dgm:pt modelId="{E8AC3BAD-038B-48E3-883C-FC8A74A670EA}">
      <dgm:prSet phldr="0" custT="0"/>
      <dgm:spPr/>
      <dgm:t>
        <a:bodyPr vert="horz" wrap="square"/>
        <a:p>
          <a:pPr>
            <a:lnSpc>
              <a:spcPct val="100000"/>
            </a:lnSpc>
            <a:spcBef>
              <a:spcPct val="0"/>
            </a:spcBef>
            <a:spcAft>
              <a:spcPct val="35000"/>
            </a:spcAft>
          </a:pPr>
          <a:r>
            <a:rPr lang="zh-CN">
              <a:latin typeface="微软雅黑" panose="020B0503020204020204" charset="-122"/>
              <a:ea typeface="微软雅黑" panose="020B0503020204020204" charset="-122"/>
            </a:rPr>
            <a:t>资本主义工商业</a:t>
          </a:r>
          <a:r>
            <a:rPr lang="zh-CN">
              <a:latin typeface="微软雅黑" panose="020B0503020204020204" charset="-122"/>
              <a:ea typeface="微软雅黑" panose="020B0503020204020204" charset="-122"/>
            </a:rPr>
            <a:t/>
          </a:r>
          <a:endParaRPr lang="zh-CN">
            <a:latin typeface="微软雅黑" panose="020B0503020204020204" charset="-122"/>
            <a:ea typeface="微软雅黑" panose="020B0503020204020204" charset="-122"/>
          </a:endParaRPr>
        </a:p>
      </dgm:t>
    </dgm:pt>
    <dgm:pt modelId="{38436159-9310-46E6-86A2-A4D77AA3F902}" cxnId="{2147E915-8BAE-4ED4-99E0-5DF87935AAF7}" type="parTrans">
      <dgm:prSet/>
      <dgm:spPr/>
    </dgm:pt>
    <dgm:pt modelId="{31B6B9DC-2686-49A8-845A-C62808D8753A}" cxnId="{2147E915-8BAE-4ED4-99E0-5DF87935AAF7}" type="sibTrans">
      <dgm:prSet/>
      <dgm:spPr/>
    </dgm:pt>
    <dgm:pt modelId="{32C577E3-B2E7-4F50-83DE-6F01CC88C9C5}" type="pres">
      <dgm:prSet presAssocID="{CD2C63A4-9D5D-47CE-8D74-13AD5720E5D9}" presName="hierChild1" presStyleCnt="0">
        <dgm:presLayoutVars>
          <dgm:chPref val="1"/>
          <dgm:dir/>
          <dgm:animOne val="branch"/>
          <dgm:animLvl val="lvl"/>
          <dgm:resizeHandles/>
        </dgm:presLayoutVars>
      </dgm:prSet>
      <dgm:spPr/>
    </dgm:pt>
    <dgm:pt modelId="{127C500C-4887-40E4-B187-5B52545DCD7D}" type="pres">
      <dgm:prSet presAssocID="{42D42628-864C-41D6-833F-2DBB342F4DB0}" presName="hierRoot1" presStyleCnt="0"/>
      <dgm:spPr/>
    </dgm:pt>
    <dgm:pt modelId="{365B431B-456E-4B1C-A19C-568423617177}" type="pres">
      <dgm:prSet presAssocID="{42D42628-864C-41D6-833F-2DBB342F4DB0}" presName="composite" presStyleCnt="0"/>
      <dgm:spPr/>
    </dgm:pt>
    <dgm:pt modelId="{5CB9CF2E-F8C1-427A-832C-73E3C9485AF5}" type="pres">
      <dgm:prSet presAssocID="{42D42628-864C-41D6-833F-2DBB342F4DB0}" presName="background" presStyleLbl="node0" presStyleIdx="0" presStyleCnt="1"/>
      <dgm:spPr/>
    </dgm:pt>
    <dgm:pt modelId="{9EA914DE-A312-4852-926F-356E365C8677}" type="pres">
      <dgm:prSet presAssocID="{42D42628-864C-41D6-833F-2DBB342F4DB0}" presName="text" presStyleLbl="fgAcc0" presStyleIdx="0" presStyleCnt="1">
        <dgm:presLayoutVars>
          <dgm:chPref val="3"/>
        </dgm:presLayoutVars>
      </dgm:prSet>
      <dgm:spPr/>
    </dgm:pt>
    <dgm:pt modelId="{7996B813-D5A1-416C-BFD3-D8CB23FE7818}" type="pres">
      <dgm:prSet presAssocID="{42D42628-864C-41D6-833F-2DBB342F4DB0}" presName="hierChild2" presStyleCnt="0"/>
      <dgm:spPr/>
    </dgm:pt>
    <dgm:pt modelId="{09E7BBA0-5F8D-4D96-A214-A0567596BDAF}" type="pres">
      <dgm:prSet presAssocID="{B025E324-1C01-4543-8D06-F931E0E78FF4}" presName="Name10" presStyleLbl="parChTrans1D2" presStyleIdx="0" presStyleCnt="2"/>
      <dgm:spPr/>
    </dgm:pt>
    <dgm:pt modelId="{8D56CC28-91EB-4D35-B97C-A0CE4C54B480}" type="pres">
      <dgm:prSet presAssocID="{1FC1C8C3-63CB-4E55-BD49-AA552B8440D8}" presName="hierRoot2" presStyleCnt="0"/>
      <dgm:spPr/>
    </dgm:pt>
    <dgm:pt modelId="{1A27D8D0-0CEA-4DF6-B14F-FEB4FC25CED3}" type="pres">
      <dgm:prSet presAssocID="{1FC1C8C3-63CB-4E55-BD49-AA552B8440D8}" presName="composite2" presStyleCnt="0"/>
      <dgm:spPr/>
    </dgm:pt>
    <dgm:pt modelId="{A34195EE-C43D-4F9B-A621-CBE3CC21780D}" type="pres">
      <dgm:prSet presAssocID="{1FC1C8C3-63CB-4E55-BD49-AA552B8440D8}" presName="background2" presStyleLbl="node2" presStyleIdx="0" presStyleCnt="2"/>
      <dgm:spPr/>
    </dgm:pt>
    <dgm:pt modelId="{0EA44707-A464-4EC8-A803-F76ACC6D424E}" type="pres">
      <dgm:prSet presAssocID="{1FC1C8C3-63CB-4E55-BD49-AA552B8440D8}" presName="text2" presStyleLbl="fgAcc2" presStyleIdx="0" presStyleCnt="2">
        <dgm:presLayoutVars>
          <dgm:chPref val="3"/>
        </dgm:presLayoutVars>
      </dgm:prSet>
      <dgm:spPr/>
    </dgm:pt>
    <dgm:pt modelId="{6B6A2946-5A7E-4FF4-AF36-E3D5F63CFE3D}" type="pres">
      <dgm:prSet presAssocID="{1FC1C8C3-63CB-4E55-BD49-AA552B8440D8}" presName="hierChild3" presStyleCnt="0"/>
      <dgm:spPr/>
    </dgm:pt>
    <dgm:pt modelId="{558A19F4-A64F-40E5-82A0-E8FA6D0D2F35}" type="pres">
      <dgm:prSet presAssocID="{3B533E93-AA45-4AC9-9CB7-4EF287AB96B6}" presName="Name10" presStyleLbl="parChTrans1D2" presStyleIdx="1" presStyleCnt="2"/>
      <dgm:spPr/>
    </dgm:pt>
    <dgm:pt modelId="{0E934F16-8941-405B-8601-29FC10B8D7A0}" type="pres">
      <dgm:prSet presAssocID="{A05D3806-5723-4FF6-989A-CFBBE505DD4B}" presName="hierRoot2" presStyleCnt="0"/>
      <dgm:spPr/>
    </dgm:pt>
    <dgm:pt modelId="{940CC847-5B2B-4831-A167-B9F242FC0F5A}" type="pres">
      <dgm:prSet presAssocID="{A05D3806-5723-4FF6-989A-CFBBE505DD4B}" presName="composite2" presStyleCnt="0"/>
      <dgm:spPr/>
    </dgm:pt>
    <dgm:pt modelId="{9BFD9D87-8C19-4DBE-8296-0309769DBFD0}" type="pres">
      <dgm:prSet presAssocID="{A05D3806-5723-4FF6-989A-CFBBE505DD4B}" presName="background2" presStyleLbl="node2" presStyleIdx="1" presStyleCnt="2"/>
      <dgm:spPr/>
    </dgm:pt>
    <dgm:pt modelId="{C9EEDAB6-9D89-4307-9A78-74562B5413C5}" type="pres">
      <dgm:prSet presAssocID="{A05D3806-5723-4FF6-989A-CFBBE505DD4B}" presName="text2" presStyleLbl="fgAcc2" presStyleIdx="1" presStyleCnt="2">
        <dgm:presLayoutVars>
          <dgm:chPref val="3"/>
        </dgm:presLayoutVars>
      </dgm:prSet>
      <dgm:spPr/>
    </dgm:pt>
    <dgm:pt modelId="{2D93EB03-7AEA-4FDD-B804-687235FEF6BB}" type="pres">
      <dgm:prSet presAssocID="{A05D3806-5723-4FF6-989A-CFBBE505DD4B}" presName="hierChild3" presStyleCnt="0"/>
      <dgm:spPr/>
    </dgm:pt>
    <dgm:pt modelId="{5ABD331D-7FFD-4C80-BE2C-0AA1BA2A958B}" type="pres">
      <dgm:prSet presAssocID="{A2B0C03D-874D-48F0-8AEB-6735F9546654}" presName="Name17" presStyleLbl="parChTrans1D3" presStyleIdx="0" presStyleCnt="3"/>
      <dgm:spPr/>
    </dgm:pt>
    <dgm:pt modelId="{EC0D7283-9032-48D9-BD18-1D30B2EE7D4A}" type="pres">
      <dgm:prSet presAssocID="{3686A200-E478-4562-8B19-FD2DBBD557B6}" presName="hierRoot3" presStyleCnt="0"/>
      <dgm:spPr/>
    </dgm:pt>
    <dgm:pt modelId="{7530B28D-EB3B-4659-B4B2-FC763E4EE3A9}" type="pres">
      <dgm:prSet presAssocID="{3686A200-E478-4562-8B19-FD2DBBD557B6}" presName="composite3" presStyleCnt="0"/>
      <dgm:spPr/>
    </dgm:pt>
    <dgm:pt modelId="{58F375AC-1231-4C6C-93B9-F66D9D654B90}" type="pres">
      <dgm:prSet presAssocID="{3686A200-E478-4562-8B19-FD2DBBD557B6}" presName="background3" presStyleLbl="node3" presStyleIdx="0" presStyleCnt="3"/>
      <dgm:spPr/>
    </dgm:pt>
    <dgm:pt modelId="{9A027F6F-98EA-4463-AEED-69DDEC77846C}" type="pres">
      <dgm:prSet presAssocID="{3686A200-E478-4562-8B19-FD2DBBD557B6}" presName="text3" presStyleLbl="fgAcc3" presStyleIdx="0" presStyleCnt="3">
        <dgm:presLayoutVars>
          <dgm:chPref val="3"/>
        </dgm:presLayoutVars>
      </dgm:prSet>
      <dgm:spPr/>
    </dgm:pt>
    <dgm:pt modelId="{4ACDD96A-1C81-485F-AC39-AB623D8C028B}" type="pres">
      <dgm:prSet presAssocID="{3686A200-E478-4562-8B19-FD2DBBD557B6}" presName="hierChild4" presStyleCnt="0"/>
      <dgm:spPr/>
    </dgm:pt>
    <dgm:pt modelId="{400F40E8-AF32-44B9-BAE3-A03E68366471}" type="pres">
      <dgm:prSet presAssocID="{E4E96D63-3FEC-4555-9C2A-BDF67B19C80E}" presName="Name17" presStyleLbl="parChTrans1D3" presStyleIdx="1" presStyleCnt="3"/>
      <dgm:spPr/>
    </dgm:pt>
    <dgm:pt modelId="{42575405-8E3B-4FA7-BF75-1753672E3D04}" type="pres">
      <dgm:prSet presAssocID="{E31F54F0-0CE4-4F5E-8E3E-9EDD861EA311}" presName="hierRoot3" presStyleCnt="0"/>
      <dgm:spPr/>
    </dgm:pt>
    <dgm:pt modelId="{4F44DD37-B2E5-4F5F-8618-A4BC34305D54}" type="pres">
      <dgm:prSet presAssocID="{E31F54F0-0CE4-4F5E-8E3E-9EDD861EA311}" presName="composite3" presStyleCnt="0"/>
      <dgm:spPr/>
    </dgm:pt>
    <dgm:pt modelId="{2D59461E-06F3-4DED-A55A-81AC1382B144}" type="pres">
      <dgm:prSet presAssocID="{E31F54F0-0CE4-4F5E-8E3E-9EDD861EA311}" presName="background3" presStyleLbl="node3" presStyleIdx="1" presStyleCnt="3"/>
      <dgm:spPr/>
    </dgm:pt>
    <dgm:pt modelId="{116FFDA9-AF79-4A3C-86AC-2FA279E4F505}" type="pres">
      <dgm:prSet presAssocID="{E31F54F0-0CE4-4F5E-8E3E-9EDD861EA311}" presName="text3" presStyleLbl="fgAcc3" presStyleIdx="1" presStyleCnt="3">
        <dgm:presLayoutVars>
          <dgm:chPref val="3"/>
        </dgm:presLayoutVars>
      </dgm:prSet>
      <dgm:spPr/>
    </dgm:pt>
    <dgm:pt modelId="{4AA254FD-A256-437C-BCD6-3B838DA8C09D}" type="pres">
      <dgm:prSet presAssocID="{E31F54F0-0CE4-4F5E-8E3E-9EDD861EA311}" presName="hierChild4" presStyleCnt="0"/>
      <dgm:spPr/>
    </dgm:pt>
    <dgm:pt modelId="{16AA2E32-CAB1-4FE7-B618-B2647CEC7A0F}" type="pres">
      <dgm:prSet presAssocID="{38436159-9310-46E6-86A2-A4D77AA3F902}" presName="Name17" presStyleLbl="parChTrans1D3" presStyleIdx="2" presStyleCnt="3"/>
      <dgm:spPr/>
    </dgm:pt>
    <dgm:pt modelId="{27424680-81EB-43C0-936D-8631AEF6D517}" type="pres">
      <dgm:prSet presAssocID="{E8AC3BAD-038B-48E3-883C-FC8A74A670EA}" presName="hierRoot3" presStyleCnt="0"/>
      <dgm:spPr/>
    </dgm:pt>
    <dgm:pt modelId="{22AFE9D4-F85A-4465-A607-61557F5E718B}" type="pres">
      <dgm:prSet presAssocID="{E8AC3BAD-038B-48E3-883C-FC8A74A670EA}" presName="composite3" presStyleCnt="0"/>
      <dgm:spPr/>
    </dgm:pt>
    <dgm:pt modelId="{FA66FDD8-9B5D-4830-A070-3FAD58A4D7C3}" type="pres">
      <dgm:prSet presAssocID="{E8AC3BAD-038B-48E3-883C-FC8A74A670EA}" presName="background3" presStyleLbl="node3" presStyleIdx="2" presStyleCnt="3"/>
      <dgm:spPr/>
    </dgm:pt>
    <dgm:pt modelId="{3C870DFE-96DA-483C-8A18-5F20E9D74127}" type="pres">
      <dgm:prSet presAssocID="{E8AC3BAD-038B-48E3-883C-FC8A74A670EA}" presName="text3" presStyleLbl="fgAcc3" presStyleIdx="2" presStyleCnt="3">
        <dgm:presLayoutVars>
          <dgm:chPref val="3"/>
        </dgm:presLayoutVars>
      </dgm:prSet>
      <dgm:spPr/>
    </dgm:pt>
    <dgm:pt modelId="{3F4714E0-5D2C-4737-A121-F78CD3A11CD9}" type="pres">
      <dgm:prSet presAssocID="{E8AC3BAD-038B-48E3-883C-FC8A74A670EA}" presName="hierChild4" presStyleCnt="0"/>
      <dgm:spPr/>
    </dgm:pt>
  </dgm:ptLst>
  <dgm:cxnLst>
    <dgm:cxn modelId="{A1AA00BB-2C28-4531-9213-B072EC559E96}" srcId="{CD2C63A4-9D5D-47CE-8D74-13AD5720E5D9}" destId="{42D42628-864C-41D6-833F-2DBB342F4DB0}" srcOrd="0" destOrd="0" parTransId="{C7195306-E1B1-4ECE-8382-424ACA226556}" sibTransId="{33D8AA3E-DAD3-412E-80E1-09AFD3B5EAF9}"/>
    <dgm:cxn modelId="{8980641E-4AB1-471A-A58F-64DE278941F1}" srcId="{42D42628-864C-41D6-833F-2DBB342F4DB0}" destId="{1FC1C8C3-63CB-4E55-BD49-AA552B8440D8}" srcOrd="0" destOrd="0" parTransId="{B025E324-1C01-4543-8D06-F931E0E78FF4}" sibTransId="{588AC07E-4185-4602-8798-37B6E219CC88}"/>
    <dgm:cxn modelId="{F557DD3A-3DE0-4A76-AB35-369A69D675B8}" srcId="{42D42628-864C-41D6-833F-2DBB342F4DB0}" destId="{A05D3806-5723-4FF6-989A-CFBBE505DD4B}" srcOrd="1" destOrd="0" parTransId="{3B533E93-AA45-4AC9-9CB7-4EF287AB96B6}" sibTransId="{C1E7C596-43DD-4C48-95F5-50523BA11C29}"/>
    <dgm:cxn modelId="{E5A07638-BF2F-489E-BB19-6F4A9A90DEDC}" srcId="{A05D3806-5723-4FF6-989A-CFBBE505DD4B}" destId="{3686A200-E478-4562-8B19-FD2DBBD557B6}" srcOrd="0" destOrd="1" parTransId="{A2B0C03D-874D-48F0-8AEB-6735F9546654}" sibTransId="{AFE54AA4-E896-4D7C-A98A-AA7AA56E9B8C}"/>
    <dgm:cxn modelId="{94830B4D-8F6A-435E-9870-860B6223656F}" srcId="{A05D3806-5723-4FF6-989A-CFBBE505DD4B}" destId="{E31F54F0-0CE4-4F5E-8E3E-9EDD861EA311}" srcOrd="1" destOrd="1" parTransId="{E4E96D63-3FEC-4555-9C2A-BDF67B19C80E}" sibTransId="{A7D7D12D-E100-4167-BB8F-6A40400ABCC1}"/>
    <dgm:cxn modelId="{2147E915-8BAE-4ED4-99E0-5DF87935AAF7}" srcId="{A05D3806-5723-4FF6-989A-CFBBE505DD4B}" destId="{E8AC3BAD-038B-48E3-883C-FC8A74A670EA}" srcOrd="2" destOrd="1" parTransId="{38436159-9310-46E6-86A2-A4D77AA3F902}" sibTransId="{31B6B9DC-2686-49A8-845A-C62808D8753A}"/>
    <dgm:cxn modelId="{27E46DC7-5EE4-4E28-9773-EE7FD3D566D0}" type="presOf" srcId="{CD2C63A4-9D5D-47CE-8D74-13AD5720E5D9}" destId="{32C577E3-B2E7-4F50-83DE-6F01CC88C9C5}" srcOrd="0" destOrd="0" presId="urn:microsoft.com/office/officeart/2005/8/layout/hierarchy1"/>
    <dgm:cxn modelId="{79F43062-A4DD-40C1-A365-6C9D1C118C33}" type="presParOf" srcId="{32C577E3-B2E7-4F50-83DE-6F01CC88C9C5}" destId="{127C500C-4887-40E4-B187-5B52545DCD7D}" srcOrd="0" destOrd="0" presId="urn:microsoft.com/office/officeart/2005/8/layout/hierarchy1"/>
    <dgm:cxn modelId="{99E899B7-1975-4A91-97AB-AC34ECA6769C}" type="presParOf" srcId="{127C500C-4887-40E4-B187-5B52545DCD7D}" destId="{365B431B-456E-4B1C-A19C-568423617177}" srcOrd="0" destOrd="0" presId="urn:microsoft.com/office/officeart/2005/8/layout/hierarchy1"/>
    <dgm:cxn modelId="{91D6ADA3-1E8D-41E4-BB0B-FFD5698399E2}" type="presParOf" srcId="{365B431B-456E-4B1C-A19C-568423617177}" destId="{5CB9CF2E-F8C1-427A-832C-73E3C9485AF5}" srcOrd="0" destOrd="0" presId="urn:microsoft.com/office/officeart/2005/8/layout/hierarchy1"/>
    <dgm:cxn modelId="{1540791A-F48D-4915-8E64-EACE9309E384}" type="presParOf" srcId="{365B431B-456E-4B1C-A19C-568423617177}" destId="{9EA914DE-A312-4852-926F-356E365C8677}" srcOrd="1" destOrd="0" presId="urn:microsoft.com/office/officeart/2005/8/layout/hierarchy1"/>
    <dgm:cxn modelId="{3792A0CA-9CC4-4F8B-9320-9AF0148B3ACE}" type="presOf" srcId="{42D42628-864C-41D6-833F-2DBB342F4DB0}" destId="{9EA914DE-A312-4852-926F-356E365C8677}" srcOrd="0" destOrd="0" presId="urn:microsoft.com/office/officeart/2005/8/layout/hierarchy1"/>
    <dgm:cxn modelId="{562792CE-9B8B-46A3-AE1A-AAA42D06F036}" type="presParOf" srcId="{127C500C-4887-40E4-B187-5B52545DCD7D}" destId="{7996B813-D5A1-416C-BFD3-D8CB23FE7818}" srcOrd="1" destOrd="0" presId="urn:microsoft.com/office/officeart/2005/8/layout/hierarchy1"/>
    <dgm:cxn modelId="{A10BB9DE-FC1B-488D-BF01-31E540D44C59}" type="presParOf" srcId="{7996B813-D5A1-416C-BFD3-D8CB23FE7818}" destId="{09E7BBA0-5F8D-4D96-A214-A0567596BDAF}" srcOrd="0" destOrd="1" presId="urn:microsoft.com/office/officeart/2005/8/layout/hierarchy1"/>
    <dgm:cxn modelId="{F3E4FE3B-43FB-4A5E-85B8-8E81BB04A384}" type="presOf" srcId="{B025E324-1C01-4543-8D06-F931E0E78FF4}" destId="{09E7BBA0-5F8D-4D96-A214-A0567596BDAF}" srcOrd="0" destOrd="0" presId="urn:microsoft.com/office/officeart/2005/8/layout/hierarchy1"/>
    <dgm:cxn modelId="{4DD732AE-8C8F-4862-A5D7-4E383F558034}" type="presParOf" srcId="{7996B813-D5A1-416C-BFD3-D8CB23FE7818}" destId="{8D56CC28-91EB-4D35-B97C-A0CE4C54B480}" srcOrd="1" destOrd="1" presId="urn:microsoft.com/office/officeart/2005/8/layout/hierarchy1"/>
    <dgm:cxn modelId="{CFE73123-5B69-49A5-9360-DEB63869B55B}" type="presParOf" srcId="{8D56CC28-91EB-4D35-B97C-A0CE4C54B480}" destId="{1A27D8D0-0CEA-4DF6-B14F-FEB4FC25CED3}" srcOrd="0" destOrd="1" presId="urn:microsoft.com/office/officeart/2005/8/layout/hierarchy1"/>
    <dgm:cxn modelId="{8685CC4C-2111-4F49-80C7-255B389D1750}" type="presParOf" srcId="{1A27D8D0-0CEA-4DF6-B14F-FEB4FC25CED3}" destId="{A34195EE-C43D-4F9B-A621-CBE3CC21780D}" srcOrd="0" destOrd="0" presId="urn:microsoft.com/office/officeart/2005/8/layout/hierarchy1"/>
    <dgm:cxn modelId="{499AC26E-277F-41ED-BC38-415FEC0B9DCF}" type="presParOf" srcId="{1A27D8D0-0CEA-4DF6-B14F-FEB4FC25CED3}" destId="{0EA44707-A464-4EC8-A803-F76ACC6D424E}" srcOrd="1" destOrd="0" presId="urn:microsoft.com/office/officeart/2005/8/layout/hierarchy1"/>
    <dgm:cxn modelId="{029E5356-EAE6-447E-84A2-70E4C0DFC2E2}" type="presOf" srcId="{1FC1C8C3-63CB-4E55-BD49-AA552B8440D8}" destId="{0EA44707-A464-4EC8-A803-F76ACC6D424E}" srcOrd="0" destOrd="0" presId="urn:microsoft.com/office/officeart/2005/8/layout/hierarchy1"/>
    <dgm:cxn modelId="{B1EC8C4E-9300-43C3-9DBC-5153ADC06EBC}" type="presParOf" srcId="{8D56CC28-91EB-4D35-B97C-A0CE4C54B480}" destId="{6B6A2946-5A7E-4FF4-AF36-E3D5F63CFE3D}" srcOrd="1" destOrd="1" presId="urn:microsoft.com/office/officeart/2005/8/layout/hierarchy1"/>
    <dgm:cxn modelId="{5410F56C-A20A-41AC-93E8-E24DAFD5C309}" type="presParOf" srcId="{7996B813-D5A1-416C-BFD3-D8CB23FE7818}" destId="{558A19F4-A64F-40E5-82A0-E8FA6D0D2F35}" srcOrd="2" destOrd="1" presId="urn:microsoft.com/office/officeart/2005/8/layout/hierarchy1"/>
    <dgm:cxn modelId="{3DB515DE-E895-4086-A2ED-F4CEFAF912B8}" type="presOf" srcId="{3B533E93-AA45-4AC9-9CB7-4EF287AB96B6}" destId="{558A19F4-A64F-40E5-82A0-E8FA6D0D2F35}" srcOrd="0" destOrd="0" presId="urn:microsoft.com/office/officeart/2005/8/layout/hierarchy1"/>
    <dgm:cxn modelId="{8567C987-B73A-47C1-B7C1-90E626DD5971}" type="presParOf" srcId="{7996B813-D5A1-416C-BFD3-D8CB23FE7818}" destId="{0E934F16-8941-405B-8601-29FC10B8D7A0}" srcOrd="3" destOrd="1" presId="urn:microsoft.com/office/officeart/2005/8/layout/hierarchy1"/>
    <dgm:cxn modelId="{4762841A-ACE0-4BFD-BF26-3DEE8E719C33}" type="presParOf" srcId="{0E934F16-8941-405B-8601-29FC10B8D7A0}" destId="{940CC847-5B2B-4831-A167-B9F242FC0F5A}" srcOrd="0" destOrd="3" presId="urn:microsoft.com/office/officeart/2005/8/layout/hierarchy1"/>
    <dgm:cxn modelId="{29B0E70F-9381-474D-A7EC-59B5BC0E24F7}" type="presParOf" srcId="{940CC847-5B2B-4831-A167-B9F242FC0F5A}" destId="{9BFD9D87-8C19-4DBE-8296-0309769DBFD0}" srcOrd="0" destOrd="0" presId="urn:microsoft.com/office/officeart/2005/8/layout/hierarchy1"/>
    <dgm:cxn modelId="{2512A8E9-0FAE-4A11-9FC3-0FCB30FE3428}" type="presParOf" srcId="{940CC847-5B2B-4831-A167-B9F242FC0F5A}" destId="{C9EEDAB6-9D89-4307-9A78-74562B5413C5}" srcOrd="1" destOrd="0" presId="urn:microsoft.com/office/officeart/2005/8/layout/hierarchy1"/>
    <dgm:cxn modelId="{9B917904-C90F-4EB6-BC82-D6A5C7FF25E6}" type="presOf" srcId="{A05D3806-5723-4FF6-989A-CFBBE505DD4B}" destId="{C9EEDAB6-9D89-4307-9A78-74562B5413C5}" srcOrd="0" destOrd="0" presId="urn:microsoft.com/office/officeart/2005/8/layout/hierarchy1"/>
    <dgm:cxn modelId="{0943F2AB-21BF-49ED-80C1-AB48B2A99572}" type="presParOf" srcId="{0E934F16-8941-405B-8601-29FC10B8D7A0}" destId="{2D93EB03-7AEA-4FDD-B804-687235FEF6BB}" srcOrd="1" destOrd="3" presId="urn:microsoft.com/office/officeart/2005/8/layout/hierarchy1"/>
    <dgm:cxn modelId="{59638F9A-6892-434A-BAAC-72F372343920}" type="presParOf" srcId="{2D93EB03-7AEA-4FDD-B804-687235FEF6BB}" destId="{5ABD331D-7FFD-4C80-BE2C-0AA1BA2A958B}" srcOrd="0" destOrd="1" presId="urn:microsoft.com/office/officeart/2005/8/layout/hierarchy1"/>
    <dgm:cxn modelId="{63E659D5-6253-4F0E-9D6E-965F43DAFA84}" type="presOf" srcId="{A2B0C03D-874D-48F0-8AEB-6735F9546654}" destId="{5ABD331D-7FFD-4C80-BE2C-0AA1BA2A958B}" srcOrd="0" destOrd="0" presId="urn:microsoft.com/office/officeart/2005/8/layout/hierarchy1"/>
    <dgm:cxn modelId="{F0376A72-5242-4F36-9C1E-138CB4B2463B}" type="presParOf" srcId="{2D93EB03-7AEA-4FDD-B804-687235FEF6BB}" destId="{EC0D7283-9032-48D9-BD18-1D30B2EE7D4A}" srcOrd="1" destOrd="1" presId="urn:microsoft.com/office/officeart/2005/8/layout/hierarchy1"/>
    <dgm:cxn modelId="{F298C6EB-7923-4ADC-B201-1979538F33CE}" type="presParOf" srcId="{EC0D7283-9032-48D9-BD18-1D30B2EE7D4A}" destId="{7530B28D-EB3B-4659-B4B2-FC763E4EE3A9}" srcOrd="0" destOrd="1" presId="urn:microsoft.com/office/officeart/2005/8/layout/hierarchy1"/>
    <dgm:cxn modelId="{100A196F-6616-4F4F-B40B-CB2C8C646152}" type="presParOf" srcId="{7530B28D-EB3B-4659-B4B2-FC763E4EE3A9}" destId="{58F375AC-1231-4C6C-93B9-F66D9D654B90}" srcOrd="0" destOrd="0" presId="urn:microsoft.com/office/officeart/2005/8/layout/hierarchy1"/>
    <dgm:cxn modelId="{2ACE4B91-CC9E-42D0-8796-B0058E2C1E5B}" type="presParOf" srcId="{7530B28D-EB3B-4659-B4B2-FC763E4EE3A9}" destId="{9A027F6F-98EA-4463-AEED-69DDEC77846C}" srcOrd="1" destOrd="0" presId="urn:microsoft.com/office/officeart/2005/8/layout/hierarchy1"/>
    <dgm:cxn modelId="{9D6880AD-6412-478B-BD24-417CD9B5E7F7}" type="presOf" srcId="{3686A200-E478-4562-8B19-FD2DBBD557B6}" destId="{9A027F6F-98EA-4463-AEED-69DDEC77846C}" srcOrd="0" destOrd="0" presId="urn:microsoft.com/office/officeart/2005/8/layout/hierarchy1"/>
    <dgm:cxn modelId="{9BA31338-488F-4EBD-BC48-F94AC7AA78B4}" type="presParOf" srcId="{EC0D7283-9032-48D9-BD18-1D30B2EE7D4A}" destId="{4ACDD96A-1C81-485F-AC39-AB623D8C028B}" srcOrd="1" destOrd="1" presId="urn:microsoft.com/office/officeart/2005/8/layout/hierarchy1"/>
    <dgm:cxn modelId="{2561B480-A43A-4B71-A44B-8FB182A0DBA2}" type="presParOf" srcId="{2D93EB03-7AEA-4FDD-B804-687235FEF6BB}" destId="{400F40E8-AF32-44B9-BAE3-A03E68366471}" srcOrd="2" destOrd="1" presId="urn:microsoft.com/office/officeart/2005/8/layout/hierarchy1"/>
    <dgm:cxn modelId="{5316C993-D48A-4789-BB22-93CFCF7C51F0}" type="presOf" srcId="{E4E96D63-3FEC-4555-9C2A-BDF67B19C80E}" destId="{400F40E8-AF32-44B9-BAE3-A03E68366471}" srcOrd="0" destOrd="0" presId="urn:microsoft.com/office/officeart/2005/8/layout/hierarchy1"/>
    <dgm:cxn modelId="{70CC94CE-F45A-43F5-86CF-00481DA8DC1C}" type="presParOf" srcId="{2D93EB03-7AEA-4FDD-B804-687235FEF6BB}" destId="{42575405-8E3B-4FA7-BF75-1753672E3D04}" srcOrd="3" destOrd="1" presId="urn:microsoft.com/office/officeart/2005/8/layout/hierarchy1"/>
    <dgm:cxn modelId="{9E22F91A-37F1-4D15-BA17-686921FA4C5A}" type="presParOf" srcId="{42575405-8E3B-4FA7-BF75-1753672E3D04}" destId="{4F44DD37-B2E5-4F5F-8618-A4BC34305D54}" srcOrd="0" destOrd="3" presId="urn:microsoft.com/office/officeart/2005/8/layout/hierarchy1"/>
    <dgm:cxn modelId="{1D60A111-9209-44C9-8329-661D4305C151}" type="presParOf" srcId="{4F44DD37-B2E5-4F5F-8618-A4BC34305D54}" destId="{2D59461E-06F3-4DED-A55A-81AC1382B144}" srcOrd="0" destOrd="0" presId="urn:microsoft.com/office/officeart/2005/8/layout/hierarchy1"/>
    <dgm:cxn modelId="{B573669E-F973-4827-83CA-05F3840AFA33}" type="presParOf" srcId="{4F44DD37-B2E5-4F5F-8618-A4BC34305D54}" destId="{116FFDA9-AF79-4A3C-86AC-2FA279E4F505}" srcOrd="1" destOrd="0" presId="urn:microsoft.com/office/officeart/2005/8/layout/hierarchy1"/>
    <dgm:cxn modelId="{AF178164-0561-4189-9AA0-0D7636896652}" type="presOf" srcId="{E31F54F0-0CE4-4F5E-8E3E-9EDD861EA311}" destId="{116FFDA9-AF79-4A3C-86AC-2FA279E4F505}" srcOrd="0" destOrd="0" presId="urn:microsoft.com/office/officeart/2005/8/layout/hierarchy1"/>
    <dgm:cxn modelId="{D1250090-D488-4DC1-848B-CD1C9810FF9E}" type="presParOf" srcId="{42575405-8E3B-4FA7-BF75-1753672E3D04}" destId="{4AA254FD-A256-437C-BCD6-3B838DA8C09D}" srcOrd="1" destOrd="3" presId="urn:microsoft.com/office/officeart/2005/8/layout/hierarchy1"/>
    <dgm:cxn modelId="{CC74AF2E-CC5C-4614-95E9-A738F7B3BBC9}" type="presParOf" srcId="{2D93EB03-7AEA-4FDD-B804-687235FEF6BB}" destId="{16AA2E32-CAB1-4FE7-B618-B2647CEC7A0F}" srcOrd="4" destOrd="1" presId="urn:microsoft.com/office/officeart/2005/8/layout/hierarchy1"/>
    <dgm:cxn modelId="{DF863CA5-4761-4029-ADEF-1406BA0CCF96}" type="presOf" srcId="{38436159-9310-46E6-86A2-A4D77AA3F902}" destId="{16AA2E32-CAB1-4FE7-B618-B2647CEC7A0F}" srcOrd="0" destOrd="0" presId="urn:microsoft.com/office/officeart/2005/8/layout/hierarchy1"/>
    <dgm:cxn modelId="{37ED4234-A9FE-4C60-97CA-8215B79CEF7D}" type="presParOf" srcId="{2D93EB03-7AEA-4FDD-B804-687235FEF6BB}" destId="{27424680-81EB-43C0-936D-8631AEF6D517}" srcOrd="5" destOrd="1" presId="urn:microsoft.com/office/officeart/2005/8/layout/hierarchy1"/>
    <dgm:cxn modelId="{F5D8E4ED-DC0B-4506-9CAE-772EC9DDA7B9}" type="presParOf" srcId="{27424680-81EB-43C0-936D-8631AEF6D517}" destId="{22AFE9D4-F85A-4465-A607-61557F5E718B}" srcOrd="0" destOrd="5" presId="urn:microsoft.com/office/officeart/2005/8/layout/hierarchy1"/>
    <dgm:cxn modelId="{797621B8-BBDB-483D-A5C7-4F80A2537AC6}" type="presParOf" srcId="{22AFE9D4-F85A-4465-A607-61557F5E718B}" destId="{FA66FDD8-9B5D-4830-A070-3FAD58A4D7C3}" srcOrd="0" destOrd="0" presId="urn:microsoft.com/office/officeart/2005/8/layout/hierarchy1"/>
    <dgm:cxn modelId="{BC8A5EF8-96DD-49E7-80E4-802053EF728C}" type="presParOf" srcId="{22AFE9D4-F85A-4465-A607-61557F5E718B}" destId="{3C870DFE-96DA-483C-8A18-5F20E9D74127}" srcOrd="1" destOrd="0" presId="urn:microsoft.com/office/officeart/2005/8/layout/hierarchy1"/>
    <dgm:cxn modelId="{3B009364-C596-4889-8C0F-A0296188AFD8}" type="presOf" srcId="{E8AC3BAD-038B-48E3-883C-FC8A74A670EA}" destId="{3C870DFE-96DA-483C-8A18-5F20E9D74127}" srcOrd="0" destOrd="0" presId="urn:microsoft.com/office/officeart/2005/8/layout/hierarchy1"/>
    <dgm:cxn modelId="{A14C0062-2488-4E21-8267-98C3B518892F}" type="presParOf" srcId="{27424680-81EB-43C0-936D-8631AEF6D517}" destId="{3F4714E0-5D2C-4737-A121-F78CD3A11CD9}" srcOrd="1" destOrd="5" presId="urn:microsoft.com/office/officeart/2005/8/layout/hierarchy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904855" cy="1527810"/>
        <a:chOff x="0" y="0"/>
        <a:chExt cx="10904855" cy="1527810"/>
      </a:xfrm>
    </dsp:grpSpPr>
    <dsp:sp modelId="{A9558FAE-AE26-43A7-A5EC-E1594E2B2F93}">
      <dsp:nvSpPr>
        <dsp:cNvPr id="3" name="圆角矩形 2"/>
        <dsp:cNvSpPr/>
      </dsp:nvSpPr>
      <dsp:spPr bwMode="white">
        <a:xfrm>
          <a:off x="0" y="108585"/>
          <a:ext cx="893841" cy="1310640"/>
        </a:xfrm>
        <a:prstGeom prst="roundRect">
          <a:avLst>
            <a:gd name="adj" fmla="val 10000"/>
          </a:avLst>
        </a:prstGeom>
      </dsp:spPr>
      <dsp:style>
        <a:lnRef idx="0">
          <a:schemeClr val="lt1"/>
        </a:lnRef>
        <a:fillRef idx="3">
          <a:schemeClr val="accent2"/>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latin typeface="黑体" panose="02010609060101010101" charset="-122"/>
              <a:ea typeface="黑体" panose="02010609060101010101" charset="-122"/>
            </a:rPr>
            <a:t>原始社会</a:t>
          </a:r>
          <a:endParaRPr lang="zh-CN" altLang="en-US">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tLang="en-US">
              <a:latin typeface="楷体" panose="02010609060101010101" pitchFamily="49" charset="-122"/>
              <a:ea typeface="楷体" panose="02010609060101010101" pitchFamily="49" charset="-122"/>
            </a:rPr>
            <a:t>陶器</a:t>
          </a:r>
          <a:endParaRPr lang="zh-CN" altLang="en-US">
            <a:latin typeface="楷体" panose="02010609060101010101" pitchFamily="49" charset="-122"/>
            <a:ea typeface="楷体" panose="02010609060101010101" pitchFamily="49" charset="-122"/>
          </a:endParaRPr>
        </a:p>
      </dsp:txBody>
      <dsp:txXfrm>
        <a:off x="0" y="108585"/>
        <a:ext cx="893841" cy="1310640"/>
      </dsp:txXfrm>
    </dsp:sp>
    <dsp:sp modelId="{56077158-A490-49C0-92A3-E1F3F4A134D1}">
      <dsp:nvSpPr>
        <dsp:cNvPr id="4" name="右箭头 3"/>
        <dsp:cNvSpPr/>
      </dsp:nvSpPr>
      <dsp:spPr bwMode="white">
        <a:xfrm>
          <a:off x="977862"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2"/>
        </a:fillRef>
        <a:effectRef idx="3">
          <a:scrgbClr r="0" g="0" b="0"/>
        </a:effectRef>
        <a:fontRef idx="minor">
          <a:schemeClr val="lt1"/>
        </a:fontRef>
      </dsp:style>
      <dsp:txBody>
        <a:bodyPr vert="horz" wrap="square"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zh-CN" altLang="en-US">
            <a:latin typeface="楷体" panose="02010609060101010101" pitchFamily="49" charset="-122"/>
            <a:ea typeface="楷体" panose="02010609060101010101" pitchFamily="49" charset="-122"/>
          </a:endParaRPr>
        </a:p>
      </dsp:txBody>
      <dsp:txXfrm>
        <a:off x="977862" y="653069"/>
        <a:ext cx="189494" cy="221672"/>
      </dsp:txXfrm>
    </dsp:sp>
    <dsp:sp modelId="{8B150A00-146E-456F-9C30-915DC7AC8B03}">
      <dsp:nvSpPr>
        <dsp:cNvPr id="16" name="圆角矩形 15"/>
        <dsp:cNvSpPr/>
      </dsp:nvSpPr>
      <dsp:spPr bwMode="white">
        <a:xfrm>
          <a:off x="1251377" y="108585"/>
          <a:ext cx="893841" cy="1310640"/>
        </a:xfrm>
        <a:prstGeom prst="roundRect">
          <a:avLst>
            <a:gd name="adj" fmla="val 10000"/>
          </a:avLst>
        </a:prstGeom>
      </dsp:spPr>
      <dsp:style>
        <a:lnRef idx="0">
          <a:schemeClr val="lt1"/>
        </a:lnRef>
        <a:fillRef idx="3">
          <a:schemeClr val="accent3"/>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atin typeface="黑体" panose="02010609060101010101" charset="-122"/>
              <a:ea typeface="黑体" panose="02010609060101010101" charset="-122"/>
            </a:rPr>
            <a:t>秦朝</a:t>
          </a:r>
          <a:endParaRPr lang="zh-CN"/>
        </a:p>
        <a:p>
          <a:pPr lvl="0">
            <a:lnSpc>
              <a:spcPct val="100000"/>
            </a:lnSpc>
            <a:spcBef>
              <a:spcPct val="0"/>
            </a:spcBef>
            <a:spcAft>
              <a:spcPct val="35000"/>
            </a:spcAft>
          </a:pPr>
          <a:r>
            <a:rPr lang="zh-CN">
              <a:latin typeface="楷体" panose="02010609060101010101" pitchFamily="49" charset="-122"/>
              <a:ea typeface="楷体" panose="02010609060101010101" pitchFamily="49" charset="-122"/>
            </a:rPr>
            <a:t>兵马俑</a:t>
          </a:r>
          <a:endParaRPr lang="zh-CN">
            <a:latin typeface="楷体" panose="02010609060101010101" pitchFamily="49" charset="-122"/>
            <a:ea typeface="楷体" panose="02010609060101010101" pitchFamily="49" charset="-122"/>
          </a:endParaRPr>
        </a:p>
      </dsp:txBody>
      <dsp:txXfrm>
        <a:off x="1251377" y="108585"/>
        <a:ext cx="893841" cy="1310640"/>
      </dsp:txXfrm>
    </dsp:sp>
    <dsp:sp modelId="{AE758DBE-1456-4263-822A-34832B2F8734}">
      <dsp:nvSpPr>
        <dsp:cNvPr id="17" name="右箭头 16"/>
        <dsp:cNvSpPr/>
      </dsp:nvSpPr>
      <dsp:spPr bwMode="white">
        <a:xfrm>
          <a:off x="2229238"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3"/>
        </a:fillRef>
        <a:effectRef idx="3">
          <a:scrgbClr r="0" g="0" b="0"/>
        </a:effectRef>
        <a:fontRef idx="minor">
          <a:schemeClr val="lt1"/>
        </a:fontRef>
      </dsp:style>
      <dsp:txBody>
        <a:bodyPr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p>
      </dsp:txBody>
      <dsp:txXfrm>
        <a:off x="2229238" y="653069"/>
        <a:ext cx="189494" cy="221672"/>
      </dsp:txXfrm>
    </dsp:sp>
    <dsp:sp modelId="{0C6A0E2D-4913-46C1-A93F-3832E34B4A9D}">
      <dsp:nvSpPr>
        <dsp:cNvPr id="5" name="圆角矩形 4"/>
        <dsp:cNvSpPr/>
      </dsp:nvSpPr>
      <dsp:spPr bwMode="white">
        <a:xfrm>
          <a:off x="2502754" y="108585"/>
          <a:ext cx="893841" cy="1310640"/>
        </a:xfrm>
        <a:prstGeom prst="roundRect">
          <a:avLst>
            <a:gd name="adj" fmla="val 10000"/>
          </a:avLst>
        </a:prstGeom>
      </dsp:spPr>
      <dsp:style>
        <a:lnRef idx="0">
          <a:schemeClr val="lt1"/>
        </a:lnRef>
        <a:fillRef idx="3">
          <a:schemeClr val="accent4"/>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latin typeface="黑体" panose="02010609060101010101" charset="-122"/>
              <a:ea typeface="黑体" panose="02010609060101010101" charset="-122"/>
            </a:rPr>
            <a:t>东汉</a:t>
          </a:r>
          <a:endParaRPr lang="zh-CN" altLang="en-US">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tLang="en-US">
              <a:latin typeface="楷体" panose="02010609060101010101" pitchFamily="49" charset="-122"/>
              <a:ea typeface="楷体" panose="02010609060101010101" pitchFamily="49" charset="-122"/>
            </a:rPr>
            <a:t>青瓷</a:t>
          </a:r>
          <a:endParaRPr lang="zh-CN" altLang="en-US">
            <a:latin typeface="楷体" panose="02010609060101010101" pitchFamily="49" charset="-122"/>
            <a:ea typeface="楷体" panose="02010609060101010101" pitchFamily="49" charset="-122"/>
          </a:endParaRPr>
        </a:p>
      </dsp:txBody>
      <dsp:txXfrm>
        <a:off x="2502754" y="108585"/>
        <a:ext cx="893841" cy="1310640"/>
      </dsp:txXfrm>
    </dsp:sp>
    <dsp:sp modelId="{18462591-2085-43A2-8617-BA9721C35F9F}">
      <dsp:nvSpPr>
        <dsp:cNvPr id="6" name="右箭头 5"/>
        <dsp:cNvSpPr/>
      </dsp:nvSpPr>
      <dsp:spPr bwMode="white">
        <a:xfrm>
          <a:off x="3480615"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4"/>
        </a:fillRef>
        <a:effectRef idx="3">
          <a:scrgbClr r="0" g="0" b="0"/>
        </a:effectRef>
        <a:fontRef idx="minor">
          <a:schemeClr val="lt1"/>
        </a:fontRef>
      </dsp:style>
      <dsp:txBody>
        <a:bodyPr vert="horz" wrap="square"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zh-CN" altLang="en-US">
            <a:latin typeface="楷体" panose="02010609060101010101" pitchFamily="49" charset="-122"/>
            <a:ea typeface="楷体" panose="02010609060101010101" pitchFamily="49" charset="-122"/>
          </a:endParaRPr>
        </a:p>
      </dsp:txBody>
      <dsp:txXfrm>
        <a:off x="3480615" y="653069"/>
        <a:ext cx="189494" cy="221672"/>
      </dsp:txXfrm>
    </dsp:sp>
    <dsp:sp modelId="{507274D1-9FFA-4CA1-8C30-ADC25E352D22}">
      <dsp:nvSpPr>
        <dsp:cNvPr id="7" name="圆角矩形 6"/>
        <dsp:cNvSpPr/>
      </dsp:nvSpPr>
      <dsp:spPr bwMode="white">
        <a:xfrm>
          <a:off x="3754130" y="108585"/>
          <a:ext cx="893841" cy="1310640"/>
        </a:xfrm>
        <a:prstGeom prst="roundRect">
          <a:avLst>
            <a:gd name="adj" fmla="val 10000"/>
          </a:avLst>
        </a:prstGeom>
      </dsp:spPr>
      <dsp:style>
        <a:lnRef idx="0">
          <a:schemeClr val="lt1"/>
        </a:lnRef>
        <a:fillRef idx="3">
          <a:schemeClr val="accent5"/>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tLang="en-US">
              <a:latin typeface="黑体" panose="02010609060101010101" charset="-122"/>
              <a:ea typeface="黑体" panose="02010609060101010101" charset="-122"/>
            </a:rPr>
            <a:t>魏晋</a:t>
          </a:r>
          <a:endParaRPr lang="zh-CN" altLang="en-US">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tLang="en-US">
              <a:latin typeface="楷体" panose="02010609060101010101" pitchFamily="49" charset="-122"/>
              <a:ea typeface="楷体" panose="02010609060101010101" pitchFamily="49" charset="-122"/>
            </a:rPr>
            <a:t>白瓷</a:t>
          </a:r>
          <a:endParaRPr lang="zh-CN" altLang="en-US">
            <a:latin typeface="楷体" panose="02010609060101010101" pitchFamily="49" charset="-122"/>
            <a:ea typeface="楷体" panose="02010609060101010101" pitchFamily="49" charset="-122"/>
          </a:endParaRPr>
        </a:p>
      </dsp:txBody>
      <dsp:txXfrm>
        <a:off x="3754130" y="108585"/>
        <a:ext cx="893841" cy="1310640"/>
      </dsp:txXfrm>
    </dsp:sp>
    <dsp:sp modelId="{7C1F88E4-EDA4-4EE7-B217-532BD2373AF8}">
      <dsp:nvSpPr>
        <dsp:cNvPr id="8" name="右箭头 7"/>
        <dsp:cNvSpPr/>
      </dsp:nvSpPr>
      <dsp:spPr bwMode="white">
        <a:xfrm>
          <a:off x="4731992"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5"/>
        </a:fillRef>
        <a:effectRef idx="3">
          <a:scrgbClr r="0" g="0" b="0"/>
        </a:effectRef>
        <a:fontRef idx="minor">
          <a:schemeClr val="lt1"/>
        </a:fontRef>
      </dsp:style>
      <dsp:txBody>
        <a:bodyPr vert="horz" wrap="square"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a:latin typeface="楷体" panose="02010609060101010101" pitchFamily="49" charset="-122"/>
            <a:ea typeface="楷体" panose="02010609060101010101" pitchFamily="49" charset="-122"/>
          </a:endParaRPr>
        </a:p>
      </dsp:txBody>
      <dsp:txXfrm>
        <a:off x="4731992" y="653069"/>
        <a:ext cx="189494" cy="221672"/>
      </dsp:txXfrm>
    </dsp:sp>
    <dsp:sp modelId="{4059BDBE-F950-4045-8194-E1088C78C540}">
      <dsp:nvSpPr>
        <dsp:cNvPr id="18" name="圆角矩形 17"/>
        <dsp:cNvSpPr/>
      </dsp:nvSpPr>
      <dsp:spPr bwMode="white">
        <a:xfrm>
          <a:off x="5005507" y="108585"/>
          <a:ext cx="893841" cy="1310640"/>
        </a:xfrm>
        <a:prstGeom prst="roundRect">
          <a:avLst>
            <a:gd name="adj" fmla="val 10000"/>
          </a:avLst>
        </a:prstGeom>
      </dsp:spPr>
      <dsp:style>
        <a:lnRef idx="0">
          <a:schemeClr val="lt1"/>
        </a:lnRef>
        <a:fillRef idx="3">
          <a:schemeClr val="accent6"/>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atin typeface="黑体" panose="02010609060101010101" charset="-122"/>
              <a:ea typeface="黑体" panose="02010609060101010101" charset="-122"/>
            </a:rPr>
            <a:t>唐朝</a:t>
          </a:r>
          <a:endParaRPr lang="zh-CN"/>
        </a:p>
        <a:p>
          <a:pPr lvl="0">
            <a:lnSpc>
              <a:spcPct val="100000"/>
            </a:lnSpc>
            <a:spcBef>
              <a:spcPct val="0"/>
            </a:spcBef>
            <a:spcAft>
              <a:spcPct val="35000"/>
            </a:spcAft>
          </a:pPr>
          <a:r>
            <a:rPr lang="zh-CN">
              <a:latin typeface="楷体" panose="02010609060101010101" pitchFamily="49" charset="-122"/>
              <a:ea typeface="楷体" panose="02010609060101010101" pitchFamily="49" charset="-122"/>
            </a:rPr>
            <a:t>唐三彩</a:t>
          </a:r>
          <a:endParaRPr lang="zh-CN">
            <a:latin typeface="楷体" panose="02010609060101010101" pitchFamily="49" charset="-122"/>
            <a:ea typeface="楷体" panose="02010609060101010101" pitchFamily="49" charset="-122"/>
          </a:endParaRPr>
        </a:p>
      </dsp:txBody>
      <dsp:txXfrm>
        <a:off x="5005507" y="108585"/>
        <a:ext cx="893841" cy="1310640"/>
      </dsp:txXfrm>
    </dsp:sp>
    <dsp:sp modelId="{E517217D-5208-4459-8918-E78EAF056C16}">
      <dsp:nvSpPr>
        <dsp:cNvPr id="19" name="右箭头 18"/>
        <dsp:cNvSpPr/>
      </dsp:nvSpPr>
      <dsp:spPr bwMode="white">
        <a:xfrm>
          <a:off x="5983369"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6"/>
        </a:fillRef>
        <a:effectRef idx="3">
          <a:scrgbClr r="0" g="0" b="0"/>
        </a:effectRef>
        <a:fontRef idx="minor">
          <a:schemeClr val="lt1"/>
        </a:fontRef>
      </dsp:style>
      <dsp:txBody>
        <a:bodyPr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p>
      </dsp:txBody>
      <dsp:txXfrm>
        <a:off x="5983369" y="653069"/>
        <a:ext cx="189494" cy="221672"/>
      </dsp:txXfrm>
    </dsp:sp>
    <dsp:sp modelId="{37CE1196-6E64-41EC-9E43-6120437D67F0}">
      <dsp:nvSpPr>
        <dsp:cNvPr id="9" name="圆角矩形 8"/>
        <dsp:cNvSpPr/>
      </dsp:nvSpPr>
      <dsp:spPr bwMode="white">
        <a:xfrm>
          <a:off x="6256884" y="108585"/>
          <a:ext cx="893841" cy="1310640"/>
        </a:xfrm>
        <a:prstGeom prst="roundRect">
          <a:avLst>
            <a:gd name="adj" fmla="val 10000"/>
          </a:avLst>
        </a:prstGeom>
      </dsp:spPr>
      <dsp:style>
        <a:lnRef idx="0">
          <a:schemeClr val="lt1"/>
        </a:lnRef>
        <a:fillRef idx="3">
          <a:schemeClr val="accent2"/>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atin typeface="黑体" panose="02010609060101010101" charset="-122"/>
              <a:ea typeface="黑体" panose="02010609060101010101" charset="-122"/>
              <a:cs typeface="楷体" panose="02010609060101010101" pitchFamily="49" charset="-122"/>
            </a:rPr>
            <a:t>宋朝</a:t>
          </a:r>
          <a:endParaRPr lang="zh-CN">
            <a:latin typeface="楷体" panose="02010609060101010101" pitchFamily="49" charset="-122"/>
            <a:ea typeface="楷体" panose="02010609060101010101" pitchFamily="49" charset="-122"/>
            <a:cs typeface="楷体" panose="02010609060101010101" pitchFamily="49" charset="-122"/>
          </a:endParaRPr>
        </a:p>
        <a:p>
          <a:pPr lvl="0" eaLnBrk="1" fontAlgn="auto" latinLnBrk="0" hangingPunct="1">
            <a:lnSpc>
              <a:spcPct val="100000"/>
            </a:lnSpc>
            <a:spcBef>
              <a:spcPct val="0"/>
            </a:spcBef>
            <a:spcAft>
              <a:spcPts val="0"/>
            </a:spcAft>
          </a:pPr>
          <a:r>
            <a:rPr lang="zh-CN">
              <a:latin typeface="楷体" panose="02010609060101010101" pitchFamily="49" charset="-122"/>
              <a:ea typeface="楷体" panose="02010609060101010101" pitchFamily="49" charset="-122"/>
              <a:cs typeface="楷体" panose="02010609060101010101" pitchFamily="49" charset="-122"/>
            </a:rPr>
            <a:t>瓷都</a:t>
          </a:r>
          <a:endParaRPr lang="zh-CN">
            <a:latin typeface="楷体" panose="02010609060101010101" pitchFamily="49" charset="-122"/>
            <a:ea typeface="楷体" panose="02010609060101010101" pitchFamily="49" charset="-122"/>
            <a:cs typeface="楷体" panose="02010609060101010101" pitchFamily="49" charset="-122"/>
          </a:endParaRPr>
        </a:p>
        <a:p>
          <a:pPr lvl="0" eaLnBrk="1" fontAlgn="auto" latinLnBrk="0" hangingPunct="1">
            <a:lnSpc>
              <a:spcPct val="100000"/>
            </a:lnSpc>
            <a:spcBef>
              <a:spcPct val="0"/>
            </a:spcBef>
            <a:spcAft>
              <a:spcPts val="0"/>
            </a:spcAft>
          </a:pPr>
          <a:r>
            <a:rPr lang="en-US" altLang="zh-CN">
              <a:latin typeface="楷体" panose="02010609060101010101" pitchFamily="49" charset="-122"/>
              <a:ea typeface="楷体" panose="02010609060101010101" pitchFamily="49" charset="-122"/>
              <a:cs typeface="楷体" panose="02010609060101010101" pitchFamily="49" charset="-122"/>
            </a:rPr>
            <a:t>“</a:t>
          </a:r>
          <a:r>
            <a:rPr lang="zh-CN" altLang="en-US">
              <a:latin typeface="楷体" panose="02010609060101010101" pitchFamily="49" charset="-122"/>
              <a:ea typeface="楷体" panose="02010609060101010101" pitchFamily="49" charset="-122"/>
              <a:cs typeface="楷体" panose="02010609060101010101" pitchFamily="49" charset="-122"/>
            </a:rPr>
            <a:t>景德镇</a:t>
          </a:r>
          <a:r>
            <a:rPr lang="en-US" altLang="zh-CN">
              <a:latin typeface="楷体" panose="02010609060101010101" pitchFamily="49" charset="-122"/>
              <a:ea typeface="楷体" panose="02010609060101010101" pitchFamily="49" charset="-122"/>
              <a:cs typeface="楷体" panose="02010609060101010101" pitchFamily="49" charset="-122"/>
            </a:rPr>
            <a:t>”</a:t>
          </a:r>
          <a:endParaRPr lang="en-US" altLang="zh-CN">
            <a:latin typeface="楷体" panose="02010609060101010101" pitchFamily="49" charset="-122"/>
            <a:ea typeface="楷体" panose="02010609060101010101" pitchFamily="49" charset="-122"/>
            <a:cs typeface="楷体" panose="02010609060101010101" pitchFamily="49" charset="-122"/>
          </a:endParaRPr>
        </a:p>
      </dsp:txBody>
      <dsp:txXfrm>
        <a:off x="6256884" y="108585"/>
        <a:ext cx="893841" cy="1310640"/>
      </dsp:txXfrm>
    </dsp:sp>
    <dsp:sp modelId="{D28A30A3-6B1B-4BA6-AE01-3D348406BB63}">
      <dsp:nvSpPr>
        <dsp:cNvPr id="10" name="右箭头 9"/>
        <dsp:cNvSpPr/>
      </dsp:nvSpPr>
      <dsp:spPr bwMode="white">
        <a:xfrm>
          <a:off x="7234746"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2"/>
        </a:fillRef>
        <a:effectRef idx="3">
          <a:scrgbClr r="0" g="0" b="0"/>
        </a:effectRef>
        <a:fontRef idx="minor">
          <a:schemeClr val="lt1"/>
        </a:fontRef>
      </dsp:style>
      <dsp:txBody>
        <a:bodyPr vert="horz" wrap="square"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a:latin typeface="楷体" panose="02010609060101010101" pitchFamily="49" charset="-122"/>
            <a:ea typeface="楷体" panose="02010609060101010101" pitchFamily="49" charset="-122"/>
          </a:endParaRPr>
        </a:p>
      </dsp:txBody>
      <dsp:txXfrm>
        <a:off x="7234746" y="653069"/>
        <a:ext cx="189494" cy="221672"/>
      </dsp:txXfrm>
    </dsp:sp>
    <dsp:sp modelId="{DD1D58E8-EC36-48E8-B82F-469FC97D301F}">
      <dsp:nvSpPr>
        <dsp:cNvPr id="11" name="圆角矩形 10"/>
        <dsp:cNvSpPr/>
      </dsp:nvSpPr>
      <dsp:spPr bwMode="white">
        <a:xfrm>
          <a:off x="7508261" y="108585"/>
          <a:ext cx="893841" cy="1310640"/>
        </a:xfrm>
        <a:prstGeom prst="roundRect">
          <a:avLst>
            <a:gd name="adj" fmla="val 10000"/>
          </a:avLst>
        </a:prstGeom>
      </dsp:spPr>
      <dsp:style>
        <a:lnRef idx="0">
          <a:schemeClr val="lt1"/>
        </a:lnRef>
        <a:fillRef idx="3">
          <a:schemeClr val="accent3"/>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atin typeface="黑体" panose="02010609060101010101" charset="-122"/>
              <a:ea typeface="黑体" panose="02010609060101010101" charset="-122"/>
            </a:rPr>
            <a:t>元朝</a:t>
          </a:r>
          <a:endParaRPr lang="zh-CN">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atin typeface="楷体" panose="02010609060101010101" pitchFamily="49" charset="-122"/>
              <a:ea typeface="楷体" panose="02010609060101010101" pitchFamily="49" charset="-122"/>
            </a:rPr>
            <a:t>青花瓷（彩瓷）</a:t>
          </a:r>
          <a:endParaRPr lang="zh-CN">
            <a:latin typeface="楷体" panose="02010609060101010101" pitchFamily="49" charset="-122"/>
            <a:ea typeface="楷体" panose="02010609060101010101" pitchFamily="49" charset="-122"/>
          </a:endParaRPr>
        </a:p>
      </dsp:txBody>
      <dsp:txXfrm>
        <a:off x="7508261" y="108585"/>
        <a:ext cx="893841" cy="1310640"/>
      </dsp:txXfrm>
    </dsp:sp>
    <dsp:sp modelId="{CCA9C221-53E7-442D-8E54-6D644DED581F}">
      <dsp:nvSpPr>
        <dsp:cNvPr id="12" name="右箭头 11"/>
        <dsp:cNvSpPr/>
      </dsp:nvSpPr>
      <dsp:spPr bwMode="white">
        <a:xfrm>
          <a:off x="8486122"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3"/>
        </a:fillRef>
        <a:effectRef idx="3">
          <a:scrgbClr r="0" g="0" b="0"/>
        </a:effectRef>
        <a:fontRef idx="minor">
          <a:schemeClr val="lt1"/>
        </a:fontRef>
      </dsp:style>
      <dsp:txBody>
        <a:bodyPr vert="horz" wrap="square"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a:latin typeface="楷体" panose="02010609060101010101" pitchFamily="49" charset="-122"/>
            <a:ea typeface="楷体" panose="02010609060101010101" pitchFamily="49" charset="-122"/>
          </a:endParaRPr>
        </a:p>
      </dsp:txBody>
      <dsp:txXfrm>
        <a:off x="8486122" y="653069"/>
        <a:ext cx="189494" cy="221672"/>
      </dsp:txXfrm>
    </dsp:sp>
    <dsp:sp modelId="{7CF9142D-CF5E-4C4E-A0B3-3B5132CCD05B}">
      <dsp:nvSpPr>
        <dsp:cNvPr id="13" name="圆角矩形 12"/>
        <dsp:cNvSpPr/>
      </dsp:nvSpPr>
      <dsp:spPr bwMode="white">
        <a:xfrm>
          <a:off x="8759638" y="108585"/>
          <a:ext cx="893841" cy="1310640"/>
        </a:xfrm>
        <a:prstGeom prst="roundRect">
          <a:avLst>
            <a:gd name="adj" fmla="val 10000"/>
          </a:avLst>
        </a:prstGeom>
      </dsp:spPr>
      <dsp:style>
        <a:lnRef idx="0">
          <a:schemeClr val="lt1"/>
        </a:lnRef>
        <a:fillRef idx="3">
          <a:schemeClr val="accent4"/>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atin typeface="黑体" panose="02010609060101010101" charset="-122"/>
              <a:ea typeface="黑体" panose="02010609060101010101" charset="-122"/>
            </a:rPr>
            <a:t>明朝</a:t>
          </a:r>
          <a:endParaRPr lang="zh-CN">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atin typeface="楷体" panose="02010609060101010101" pitchFamily="49" charset="-122"/>
              <a:ea typeface="楷体" panose="02010609060101010101" pitchFamily="49" charset="-122"/>
            </a:rPr>
            <a:t>斗彩、五彩</a:t>
          </a:r>
          <a:endParaRPr lang="zh-CN">
            <a:latin typeface="楷体" panose="02010609060101010101" pitchFamily="49" charset="-122"/>
            <a:ea typeface="楷体" panose="02010609060101010101" pitchFamily="49" charset="-122"/>
          </a:endParaRPr>
        </a:p>
      </dsp:txBody>
      <dsp:txXfrm>
        <a:off x="8759638" y="108585"/>
        <a:ext cx="893841" cy="1310640"/>
      </dsp:txXfrm>
    </dsp:sp>
    <dsp:sp modelId="{4E1F5732-4882-487F-8167-E592FD58F1DB}">
      <dsp:nvSpPr>
        <dsp:cNvPr id="14" name="右箭头 13"/>
        <dsp:cNvSpPr/>
      </dsp:nvSpPr>
      <dsp:spPr bwMode="white">
        <a:xfrm>
          <a:off x="9737499" y="653069"/>
          <a:ext cx="189494" cy="221672"/>
        </a:xfrm>
        <a:prstGeom prst="rightArrow">
          <a:avLst>
            <a:gd name="adj1" fmla="val 60000"/>
            <a:gd name="adj2" fmla="val 50000"/>
          </a:avLst>
        </a:prstGeom>
      </dsp:spPr>
      <dsp:style>
        <a:lnRef idx="0">
          <a:schemeClr val="lt1">
            <a:hueOff val="0"/>
            <a:satOff val="0"/>
            <a:lumOff val="0"/>
            <a:alpha val="100000"/>
          </a:schemeClr>
        </a:lnRef>
        <a:fillRef idx="3">
          <a:schemeClr val="accent4"/>
        </a:fillRef>
        <a:effectRef idx="3">
          <a:scrgbClr r="0" g="0" b="0"/>
        </a:effectRef>
        <a:fontRef idx="minor">
          <a:schemeClr val="lt1"/>
        </a:fontRef>
      </dsp:style>
      <dsp:txBody>
        <a:bodyPr vert="horz" wrap="square"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a:latin typeface="楷体" panose="02010609060101010101" pitchFamily="49" charset="-122"/>
            <a:ea typeface="楷体" panose="02010609060101010101" pitchFamily="49" charset="-122"/>
          </a:endParaRPr>
        </a:p>
      </dsp:txBody>
      <dsp:txXfrm>
        <a:off x="9737499" y="653069"/>
        <a:ext cx="189494" cy="221672"/>
      </dsp:txXfrm>
    </dsp:sp>
    <dsp:sp modelId="{B430BDDC-041A-4659-84BB-89C392CC2285}">
      <dsp:nvSpPr>
        <dsp:cNvPr id="15" name="圆角矩形 14"/>
        <dsp:cNvSpPr/>
      </dsp:nvSpPr>
      <dsp:spPr bwMode="white">
        <a:xfrm>
          <a:off x="10011014" y="108585"/>
          <a:ext cx="893841" cy="1310640"/>
        </a:xfrm>
        <a:prstGeom prst="roundRect">
          <a:avLst>
            <a:gd name="adj" fmla="val 10000"/>
          </a:avLst>
        </a:prstGeom>
      </dsp:spPr>
      <dsp:style>
        <a:lnRef idx="0">
          <a:schemeClr val="lt1"/>
        </a:lnRef>
        <a:fillRef idx="3">
          <a:schemeClr val="accent5"/>
        </a:fillRef>
        <a:effectRef idx="3">
          <a:scrgbClr r="0" g="0" b="0"/>
        </a:effectRef>
        <a:fontRef idx="minor">
          <a:schemeClr val="lt1"/>
        </a:fontRef>
      </dsp:style>
      <dsp:txBody>
        <a:bodyPr vert="horz" wrap="square"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r>
            <a:rPr lang="zh-CN">
              <a:latin typeface="黑体" panose="02010609060101010101" charset="-122"/>
              <a:ea typeface="黑体" panose="02010609060101010101" charset="-122"/>
            </a:rPr>
            <a:t>清朝</a:t>
          </a:r>
          <a:endParaRPr lang="zh-CN">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atin typeface="楷体" panose="02010609060101010101" pitchFamily="49" charset="-122"/>
              <a:ea typeface="楷体" panose="02010609060101010101" pitchFamily="49" charset="-122"/>
            </a:rPr>
            <a:t>粉彩、珐琅彩</a:t>
          </a:r>
          <a:endParaRPr lang="zh-CN">
            <a:latin typeface="楷体" panose="02010609060101010101" pitchFamily="49" charset="-122"/>
            <a:ea typeface="楷体" panose="02010609060101010101" pitchFamily="49" charset="-122"/>
          </a:endParaRPr>
        </a:p>
      </dsp:txBody>
      <dsp:txXfrm>
        <a:off x="10011014" y="108585"/>
        <a:ext cx="893841" cy="1310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066790" cy="5292090"/>
        <a:chOff x="0" y="0"/>
        <a:chExt cx="6066790" cy="5292090"/>
      </a:xfrm>
    </dsp:grpSpPr>
    <dsp:sp modelId="{09E7BBA0-5F8D-4D96-A214-A0567596BDAF}">
      <dsp:nvSpPr>
        <dsp:cNvPr id="5" name="任意多边形 4"/>
        <dsp:cNvSpPr/>
      </dsp:nvSpPr>
      <dsp:spPr bwMode="white">
        <a:xfrm>
          <a:off x="853142" y="1517053"/>
          <a:ext cx="1042730" cy="497192"/>
        </a:xfrm>
        <a:custGeom>
          <a:avLst/>
          <a:gdLst/>
          <a:ahLst/>
          <a:cxnLst/>
          <a:pathLst>
            <a:path w="1642" h="783">
              <a:moveTo>
                <a:pt x="1642" y="0"/>
              </a:moveTo>
              <a:lnTo>
                <a:pt x="1642" y="634"/>
              </a:lnTo>
              <a:lnTo>
                <a:pt x="0" y="634"/>
              </a:lnTo>
              <a:lnTo>
                <a:pt x="0" y="783"/>
              </a:lnTo>
            </a:path>
          </a:pathLst>
        </a:custGeom>
      </dsp:spPr>
      <dsp:style>
        <a:lnRef idx="2">
          <a:schemeClr val="accent4"/>
        </a:lnRef>
        <a:fillRef idx="0">
          <a:schemeClr val="accent2">
            <a:tint val="90000"/>
          </a:schemeClr>
        </a:fillRef>
        <a:effectRef idx="0">
          <a:scrgbClr r="0" g="0" b="0"/>
        </a:effectRef>
        <a:fontRef idx="minor"/>
      </dsp:style>
      <dsp:txXfrm>
        <a:off x="853142" y="1517053"/>
        <a:ext cx="1042730" cy="497192"/>
      </dsp:txXfrm>
    </dsp:sp>
    <dsp:sp modelId="{558A19F4-A64F-40E5-82A0-E8FA6D0D2F35}">
      <dsp:nvSpPr>
        <dsp:cNvPr id="14" name="任意多边形 13"/>
        <dsp:cNvSpPr/>
      </dsp:nvSpPr>
      <dsp:spPr bwMode="white">
        <a:xfrm>
          <a:off x="1895872" y="1517053"/>
          <a:ext cx="1042730" cy="497192"/>
        </a:xfrm>
        <a:custGeom>
          <a:avLst/>
          <a:gdLst/>
          <a:ahLst/>
          <a:cxnLst/>
          <a:pathLst>
            <a:path w="1642" h="783">
              <a:moveTo>
                <a:pt x="0" y="0"/>
              </a:moveTo>
              <a:lnTo>
                <a:pt x="0" y="634"/>
              </a:lnTo>
              <a:lnTo>
                <a:pt x="1642" y="634"/>
              </a:lnTo>
              <a:lnTo>
                <a:pt x="1642" y="783"/>
              </a:lnTo>
            </a:path>
          </a:pathLst>
        </a:custGeom>
      </dsp:spPr>
      <dsp:style>
        <a:lnRef idx="2">
          <a:schemeClr val="accent4"/>
        </a:lnRef>
        <a:fillRef idx="0">
          <a:schemeClr val="accent2">
            <a:tint val="90000"/>
          </a:schemeClr>
        </a:fillRef>
        <a:effectRef idx="0">
          <a:scrgbClr r="0" g="0" b="0"/>
        </a:effectRef>
        <a:fontRef idx="minor"/>
      </dsp:style>
      <dsp:txXfrm>
        <a:off x="1895872" y="1517053"/>
        <a:ext cx="1042730" cy="497192"/>
      </dsp:txXfrm>
    </dsp:sp>
    <dsp:sp modelId="{5ABD331D-7FFD-4C80-BE2C-0AA1BA2A958B}">
      <dsp:nvSpPr>
        <dsp:cNvPr id="17" name="任意多边形 16"/>
        <dsp:cNvSpPr/>
      </dsp:nvSpPr>
      <dsp:spPr bwMode="white">
        <a:xfrm>
          <a:off x="853142" y="3097736"/>
          <a:ext cx="2085459" cy="497192"/>
        </a:xfrm>
        <a:custGeom>
          <a:avLst/>
          <a:gdLst/>
          <a:ahLst/>
          <a:cxnLst/>
          <a:pathLst>
            <a:path w="3284" h="783">
              <a:moveTo>
                <a:pt x="3284" y="0"/>
              </a:moveTo>
              <a:lnTo>
                <a:pt x="3284" y="634"/>
              </a:lnTo>
              <a:lnTo>
                <a:pt x="0" y="634"/>
              </a:lnTo>
              <a:lnTo>
                <a:pt x="0" y="783"/>
              </a:lnTo>
            </a:path>
          </a:pathLst>
        </a:custGeom>
      </dsp:spPr>
      <dsp:style>
        <a:lnRef idx="2">
          <a:schemeClr val="accent5"/>
        </a:lnRef>
        <a:fillRef idx="0">
          <a:schemeClr val="accent2">
            <a:tint val="70000"/>
          </a:schemeClr>
        </a:fillRef>
        <a:effectRef idx="0">
          <a:scrgbClr r="0" g="0" b="0"/>
        </a:effectRef>
        <a:fontRef idx="minor"/>
      </dsp:style>
      <dsp:txXfrm>
        <a:off x="853142" y="3097736"/>
        <a:ext cx="2085459" cy="497192"/>
      </dsp:txXfrm>
    </dsp:sp>
    <dsp:sp modelId="{400F40E8-AF32-44B9-BAE3-A03E68366471}">
      <dsp:nvSpPr>
        <dsp:cNvPr id="20" name="任意多边形 19"/>
        <dsp:cNvSpPr/>
      </dsp:nvSpPr>
      <dsp:spPr bwMode="white">
        <a:xfrm>
          <a:off x="2938601" y="3097736"/>
          <a:ext cx="0" cy="497192"/>
        </a:xfrm>
        <a:custGeom>
          <a:avLst/>
          <a:gdLst/>
          <a:ahLst/>
          <a:cxnLst/>
          <a:pathLst>
            <a:path h="783">
              <a:moveTo>
                <a:pt x="0" y="0"/>
              </a:moveTo>
              <a:lnTo>
                <a:pt x="0" y="634"/>
              </a:lnTo>
              <a:lnTo>
                <a:pt x="0" y="634"/>
              </a:lnTo>
              <a:lnTo>
                <a:pt x="0" y="783"/>
              </a:lnTo>
            </a:path>
          </a:pathLst>
        </a:custGeom>
      </dsp:spPr>
      <dsp:style>
        <a:lnRef idx="2">
          <a:schemeClr val="accent5"/>
        </a:lnRef>
        <a:fillRef idx="0">
          <a:schemeClr val="accent2">
            <a:tint val="70000"/>
          </a:schemeClr>
        </a:fillRef>
        <a:effectRef idx="0">
          <a:scrgbClr r="0" g="0" b="0"/>
        </a:effectRef>
        <a:fontRef idx="minor"/>
      </dsp:style>
      <dsp:txXfrm>
        <a:off x="2938601" y="3097736"/>
        <a:ext cx="0" cy="497192"/>
      </dsp:txXfrm>
    </dsp:sp>
    <dsp:sp modelId="{16AA2E32-CAB1-4FE7-B618-B2647CEC7A0F}">
      <dsp:nvSpPr>
        <dsp:cNvPr id="23" name="任意多边形 22"/>
        <dsp:cNvSpPr/>
      </dsp:nvSpPr>
      <dsp:spPr bwMode="white">
        <a:xfrm>
          <a:off x="2938601" y="3097736"/>
          <a:ext cx="2085459" cy="497192"/>
        </a:xfrm>
        <a:custGeom>
          <a:avLst/>
          <a:gdLst/>
          <a:ahLst/>
          <a:cxnLst/>
          <a:pathLst>
            <a:path w="3284" h="783">
              <a:moveTo>
                <a:pt x="0" y="0"/>
              </a:moveTo>
              <a:lnTo>
                <a:pt x="0" y="634"/>
              </a:lnTo>
              <a:lnTo>
                <a:pt x="3284" y="634"/>
              </a:lnTo>
              <a:lnTo>
                <a:pt x="3284" y="783"/>
              </a:lnTo>
            </a:path>
          </a:pathLst>
        </a:custGeom>
      </dsp:spPr>
      <dsp:style>
        <a:lnRef idx="2">
          <a:schemeClr val="accent5"/>
        </a:lnRef>
        <a:fillRef idx="0">
          <a:schemeClr val="accent2">
            <a:tint val="70000"/>
          </a:schemeClr>
        </a:fillRef>
        <a:effectRef idx="0">
          <a:scrgbClr r="0" g="0" b="0"/>
        </a:effectRef>
        <a:fontRef idx="minor"/>
      </dsp:style>
      <dsp:txXfrm>
        <a:off x="2938601" y="3097736"/>
        <a:ext cx="2085459" cy="497192"/>
      </dsp:txXfrm>
    </dsp:sp>
    <dsp:sp modelId="{5CB9CF2E-F8C1-427A-832C-73E3C9485AF5}">
      <dsp:nvSpPr>
        <dsp:cNvPr id="3" name="圆角矩形 2"/>
        <dsp:cNvSpPr/>
      </dsp:nvSpPr>
      <dsp:spPr bwMode="white">
        <a:xfrm>
          <a:off x="1042730" y="433563"/>
          <a:ext cx="1706285" cy="1083491"/>
        </a:xfrm>
        <a:prstGeom prst="roundRect">
          <a:avLst>
            <a:gd name="adj" fmla="val 10000"/>
          </a:avLst>
        </a:prstGeom>
      </dsp:spPr>
      <dsp:style>
        <a:lnRef idx="2">
          <a:schemeClr val="lt1"/>
        </a:lnRef>
        <a:fillRef idx="1">
          <a:schemeClr val="accent2"/>
        </a:fillRef>
        <a:effectRef idx="0">
          <a:scrgbClr r="0" g="0" b="0"/>
        </a:effectRef>
        <a:fontRef idx="minor">
          <a:schemeClr val="lt1"/>
        </a:fontRef>
      </dsp:style>
      <dsp:txXfrm>
        <a:off x="1042730" y="433563"/>
        <a:ext cx="1706285" cy="1083491"/>
      </dsp:txXfrm>
    </dsp:sp>
    <dsp:sp modelId="{9EA914DE-A312-4852-926F-356E365C8677}">
      <dsp:nvSpPr>
        <dsp:cNvPr id="4" name="圆角矩形 3"/>
        <dsp:cNvSpPr/>
      </dsp:nvSpPr>
      <dsp:spPr bwMode="white">
        <a:xfrm>
          <a:off x="1232317" y="613670"/>
          <a:ext cx="1706285" cy="1083491"/>
        </a:xfrm>
        <a:prstGeom prst="roundRect">
          <a:avLst>
            <a:gd name="adj" fmla="val 10000"/>
          </a:avLst>
        </a:prstGeom>
      </dsp:spPr>
      <dsp:style>
        <a:lnRef idx="2">
          <a:schemeClr val="accent2"/>
        </a:lnRef>
        <a:fillRef idx="1">
          <a:schemeClr val="lt1">
            <a:alpha val="90000"/>
          </a:schemeClr>
        </a:fillRef>
        <a:effectRef idx="0">
          <a:scrgbClr r="0" g="0" b="0"/>
        </a:effectRef>
        <a:fontRef idx="minor"/>
      </dsp:style>
      <dsp:txBody>
        <a:bodyPr vert="horz" wrap="square"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ltLang="en-US">
              <a:solidFill>
                <a:schemeClr val="dk1"/>
              </a:solidFill>
              <a:latin typeface="黑体" panose="02010609060101010101" charset="-122"/>
              <a:ea typeface="黑体" panose="02010609060101010101" charset="-122"/>
            </a:rPr>
            <a:t>过渡时期总路线</a:t>
          </a:r>
          <a:endParaRPr lang="zh-CN" altLang="en-US">
            <a:solidFill>
              <a:schemeClr val="dk1"/>
            </a:solidFill>
            <a:latin typeface="黑体" panose="02010609060101010101" charset="-122"/>
            <a:ea typeface="黑体" panose="02010609060101010101" charset="-122"/>
          </a:endParaRPr>
        </a:p>
      </dsp:txBody>
      <dsp:txXfrm>
        <a:off x="1232317" y="613670"/>
        <a:ext cx="1706285" cy="1083491"/>
      </dsp:txXfrm>
    </dsp:sp>
    <dsp:sp modelId="{A34195EE-C43D-4F9B-A621-CBE3CC21780D}">
      <dsp:nvSpPr>
        <dsp:cNvPr id="6" name="圆角矩形 5"/>
        <dsp:cNvSpPr/>
      </dsp:nvSpPr>
      <dsp:spPr bwMode="white">
        <a:xfrm>
          <a:off x="0" y="2014246"/>
          <a:ext cx="1706285" cy="1083491"/>
        </a:xfrm>
        <a:prstGeom prst="roundRect">
          <a:avLst>
            <a:gd name="adj" fmla="val 10000"/>
          </a:avLst>
        </a:prstGeom>
      </dsp:spPr>
      <dsp:style>
        <a:lnRef idx="2">
          <a:schemeClr val="lt1"/>
        </a:lnRef>
        <a:fillRef idx="1">
          <a:schemeClr val="accent4">
            <a:hueOff val="0"/>
            <a:satOff val="0"/>
            <a:lumOff val="0"/>
            <a:alpha val="100000"/>
          </a:schemeClr>
        </a:fillRef>
        <a:effectRef idx="0">
          <a:scrgbClr r="0" g="0" b="0"/>
        </a:effectRef>
        <a:fontRef idx="minor">
          <a:schemeClr val="lt1"/>
        </a:fontRef>
      </dsp:style>
      <dsp:txXfrm>
        <a:off x="0" y="2014246"/>
        <a:ext cx="1706285" cy="1083491"/>
      </dsp:txXfrm>
    </dsp:sp>
    <dsp:sp modelId="{0EA44707-A464-4EC8-A803-F76ACC6D424E}">
      <dsp:nvSpPr>
        <dsp:cNvPr id="7" name="圆角矩形 6"/>
        <dsp:cNvSpPr/>
      </dsp:nvSpPr>
      <dsp:spPr bwMode="white">
        <a:xfrm>
          <a:off x="189587" y="2194354"/>
          <a:ext cx="1706285" cy="1083491"/>
        </a:xfrm>
        <a:prstGeom prst="roundRect">
          <a:avLst>
            <a:gd name="adj" fmla="val 10000"/>
          </a:avLst>
        </a:prstGeom>
      </dsp:spPr>
      <dsp:style>
        <a:lnRef idx="2">
          <a:schemeClr val="accent4">
            <a:hueOff val="0"/>
            <a:satOff val="0"/>
            <a:lumOff val="0"/>
            <a:alpha val="100000"/>
          </a:schemeClr>
        </a:lnRef>
        <a:fillRef idx="1">
          <a:schemeClr val="lt1">
            <a:alpha val="90000"/>
          </a:schemeClr>
        </a:fillRef>
        <a:effectRef idx="0">
          <a:scrgbClr r="0" g="0" b="0"/>
        </a:effectRef>
        <a:fontRef idx="minor"/>
      </dsp:style>
      <dsp:txBody>
        <a:bodyPr vert="horz" wrap="square"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ltLang="en-US">
              <a:solidFill>
                <a:schemeClr val="dk1"/>
              </a:solidFill>
              <a:latin typeface="黑体" panose="02010609060101010101" charset="-122"/>
              <a:ea typeface="黑体" panose="02010609060101010101" charset="-122"/>
            </a:rPr>
            <a:t>工业化</a:t>
          </a:r>
          <a:endParaRPr lang="zh-CN" altLang="en-US">
            <a:solidFill>
              <a:schemeClr val="dk1"/>
            </a:solidFill>
            <a:latin typeface="黑体" panose="02010609060101010101" charset="-122"/>
            <a:ea typeface="黑体" panose="02010609060101010101" charset="-122"/>
          </a:endParaRPr>
        </a:p>
      </dsp:txBody>
      <dsp:txXfrm>
        <a:off x="189587" y="2194354"/>
        <a:ext cx="1706285" cy="1083491"/>
      </dsp:txXfrm>
    </dsp:sp>
    <dsp:sp modelId="{9BFD9D87-8C19-4DBE-8296-0309769DBFD0}">
      <dsp:nvSpPr>
        <dsp:cNvPr id="15" name="圆角矩形 14"/>
        <dsp:cNvSpPr/>
      </dsp:nvSpPr>
      <dsp:spPr bwMode="white">
        <a:xfrm>
          <a:off x="2085459" y="2014246"/>
          <a:ext cx="1706285" cy="1083491"/>
        </a:xfrm>
        <a:prstGeom prst="roundRect">
          <a:avLst>
            <a:gd name="adj" fmla="val 10000"/>
          </a:avLst>
        </a:prstGeom>
      </dsp:spPr>
      <dsp:style>
        <a:lnRef idx="2">
          <a:schemeClr val="lt1"/>
        </a:lnRef>
        <a:fillRef idx="1">
          <a:schemeClr val="accent4">
            <a:hueOff val="0"/>
            <a:satOff val="0"/>
            <a:lumOff val="0"/>
            <a:alpha val="100000"/>
          </a:schemeClr>
        </a:fillRef>
        <a:effectRef idx="0">
          <a:scrgbClr r="0" g="0" b="0"/>
        </a:effectRef>
        <a:fontRef idx="minor">
          <a:schemeClr val="lt1"/>
        </a:fontRef>
      </dsp:style>
      <dsp:txXfrm>
        <a:off x="2085459" y="2014246"/>
        <a:ext cx="1706285" cy="1083491"/>
      </dsp:txXfrm>
    </dsp:sp>
    <dsp:sp modelId="{C9EEDAB6-9D89-4307-9A78-74562B5413C5}">
      <dsp:nvSpPr>
        <dsp:cNvPr id="16" name="圆角矩形 15"/>
        <dsp:cNvSpPr/>
      </dsp:nvSpPr>
      <dsp:spPr bwMode="white">
        <a:xfrm>
          <a:off x="2275046" y="2194354"/>
          <a:ext cx="1706285" cy="1083491"/>
        </a:xfrm>
        <a:prstGeom prst="roundRect">
          <a:avLst>
            <a:gd name="adj" fmla="val 10000"/>
          </a:avLst>
        </a:prstGeom>
      </dsp:spPr>
      <dsp:style>
        <a:lnRef idx="2">
          <a:schemeClr val="accent4">
            <a:hueOff val="0"/>
            <a:satOff val="0"/>
            <a:lumOff val="0"/>
            <a:alpha val="100000"/>
          </a:schemeClr>
        </a:lnRef>
        <a:fillRef idx="1">
          <a:schemeClr val="lt1">
            <a:alpha val="90000"/>
          </a:schemeClr>
        </a:fillRef>
        <a:effectRef idx="0">
          <a:scrgbClr r="0" g="0" b="0"/>
        </a:effectRef>
        <a:fontRef idx="minor"/>
      </dsp:style>
      <dsp:txBody>
        <a:bodyPr vert="horz" wrap="square"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ltLang="en-US">
              <a:solidFill>
                <a:schemeClr val="dk1"/>
              </a:solidFill>
              <a:latin typeface="黑体" panose="02010609060101010101" charset="-122"/>
              <a:ea typeface="黑体" panose="02010609060101010101" charset="-122"/>
            </a:rPr>
            <a:t>三大改造</a:t>
          </a:r>
          <a:endParaRPr lang="zh-CN" altLang="en-US">
            <a:solidFill>
              <a:schemeClr val="dk1"/>
            </a:solidFill>
            <a:latin typeface="黑体" panose="02010609060101010101" charset="-122"/>
            <a:ea typeface="黑体" panose="02010609060101010101" charset="-122"/>
          </a:endParaRPr>
        </a:p>
      </dsp:txBody>
      <dsp:txXfrm>
        <a:off x="2275046" y="2194354"/>
        <a:ext cx="1706285" cy="1083491"/>
      </dsp:txXfrm>
    </dsp:sp>
    <dsp:sp modelId="{58F375AC-1231-4C6C-93B9-F66D9D654B90}">
      <dsp:nvSpPr>
        <dsp:cNvPr id="18" name="圆角矩形 17"/>
        <dsp:cNvSpPr/>
      </dsp:nvSpPr>
      <dsp:spPr bwMode="white">
        <a:xfrm>
          <a:off x="0" y="3594929"/>
          <a:ext cx="1706285" cy="1083491"/>
        </a:xfrm>
        <a:prstGeom prst="roundRect">
          <a:avLst>
            <a:gd name="adj" fmla="val 10000"/>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Xfrm>
        <a:off x="0" y="3594929"/>
        <a:ext cx="1706285" cy="1083491"/>
      </dsp:txXfrm>
    </dsp:sp>
    <dsp:sp modelId="{9A027F6F-98EA-4463-AEED-69DDEC77846C}">
      <dsp:nvSpPr>
        <dsp:cNvPr id="19" name="圆角矩形 18"/>
        <dsp:cNvSpPr/>
      </dsp:nvSpPr>
      <dsp:spPr bwMode="white">
        <a:xfrm>
          <a:off x="189587" y="3775037"/>
          <a:ext cx="1706285" cy="1083491"/>
        </a:xfrm>
        <a:prstGeom prst="roundRect">
          <a:avLst>
            <a:gd name="adj" fmla="val 10000"/>
          </a:avLst>
        </a:prstGeom>
      </dsp:spPr>
      <dsp:style>
        <a:lnRef idx="2">
          <a:schemeClr val="accent5">
            <a:hueOff val="0"/>
            <a:satOff val="0"/>
            <a:lumOff val="0"/>
            <a:alpha val="100000"/>
          </a:schemeClr>
        </a:lnRef>
        <a:fillRef idx="1">
          <a:schemeClr val="lt1">
            <a:alpha val="90000"/>
          </a:schemeClr>
        </a:fillRef>
        <a:effectRef idx="0">
          <a:scrgbClr r="0" g="0" b="0"/>
        </a:effectRef>
        <a:fontRef idx="minor"/>
      </dsp:style>
      <dsp:txBody>
        <a:bodyPr vert="horz" wrap="square"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ltLang="en-US">
              <a:solidFill>
                <a:schemeClr val="dk1"/>
              </a:solidFill>
              <a:latin typeface="黑体" panose="02010609060101010101" charset="-122"/>
              <a:ea typeface="黑体" panose="02010609060101010101" charset="-122"/>
            </a:rPr>
            <a:t>农业</a:t>
          </a:r>
          <a:endParaRPr lang="zh-CN" altLang="en-US">
            <a:solidFill>
              <a:schemeClr val="dk1"/>
            </a:solidFill>
            <a:latin typeface="黑体" panose="02010609060101010101" charset="-122"/>
            <a:ea typeface="黑体" panose="02010609060101010101" charset="-122"/>
          </a:endParaRPr>
        </a:p>
      </dsp:txBody>
      <dsp:txXfrm>
        <a:off x="189587" y="3775037"/>
        <a:ext cx="1706285" cy="1083491"/>
      </dsp:txXfrm>
    </dsp:sp>
    <dsp:sp modelId="{2D59461E-06F3-4DED-A55A-81AC1382B144}">
      <dsp:nvSpPr>
        <dsp:cNvPr id="21" name="圆角矩形 20"/>
        <dsp:cNvSpPr/>
      </dsp:nvSpPr>
      <dsp:spPr bwMode="white">
        <a:xfrm>
          <a:off x="2085459" y="3594929"/>
          <a:ext cx="1706285" cy="1083491"/>
        </a:xfrm>
        <a:prstGeom prst="roundRect">
          <a:avLst>
            <a:gd name="adj" fmla="val 10000"/>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Xfrm>
        <a:off x="2085459" y="3594929"/>
        <a:ext cx="1706285" cy="1083491"/>
      </dsp:txXfrm>
    </dsp:sp>
    <dsp:sp modelId="{116FFDA9-AF79-4A3C-86AC-2FA279E4F505}">
      <dsp:nvSpPr>
        <dsp:cNvPr id="22" name="圆角矩形 21"/>
        <dsp:cNvSpPr/>
      </dsp:nvSpPr>
      <dsp:spPr bwMode="white">
        <a:xfrm>
          <a:off x="2275046" y="3775037"/>
          <a:ext cx="1706285" cy="1083491"/>
        </a:xfrm>
        <a:prstGeom prst="roundRect">
          <a:avLst>
            <a:gd name="adj" fmla="val 10000"/>
          </a:avLst>
        </a:prstGeom>
      </dsp:spPr>
      <dsp:style>
        <a:lnRef idx="2">
          <a:schemeClr val="accent5">
            <a:hueOff val="0"/>
            <a:satOff val="0"/>
            <a:lumOff val="0"/>
            <a:alpha val="100000"/>
          </a:schemeClr>
        </a:lnRef>
        <a:fillRef idx="1">
          <a:schemeClr val="lt1">
            <a:alpha val="90000"/>
          </a:schemeClr>
        </a:fillRef>
        <a:effectRef idx="0">
          <a:scrgbClr r="0" g="0" b="0"/>
        </a:effectRef>
        <a:fontRef idx="minor"/>
      </dsp:style>
      <dsp:txBody>
        <a:bodyPr vert="horz" wrap="square"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solidFill>
                <a:schemeClr val="dk1"/>
              </a:solidFill>
              <a:latin typeface="黑体" panose="02010609060101010101" charset="-122"/>
              <a:ea typeface="黑体" panose="02010609060101010101" charset="-122"/>
            </a:rPr>
            <a:t>手工业</a:t>
          </a:r>
          <a:endParaRPr lang="zh-CN">
            <a:solidFill>
              <a:schemeClr val="dk1"/>
            </a:solidFill>
            <a:latin typeface="黑体" panose="02010609060101010101" charset="-122"/>
            <a:ea typeface="黑体" panose="02010609060101010101" charset="-122"/>
          </a:endParaRPr>
        </a:p>
      </dsp:txBody>
      <dsp:txXfrm>
        <a:off x="2275046" y="3775037"/>
        <a:ext cx="1706285" cy="1083491"/>
      </dsp:txXfrm>
    </dsp:sp>
    <dsp:sp modelId="{FA66FDD8-9B5D-4830-A070-3FAD58A4D7C3}">
      <dsp:nvSpPr>
        <dsp:cNvPr id="24" name="圆角矩形 23"/>
        <dsp:cNvSpPr/>
      </dsp:nvSpPr>
      <dsp:spPr bwMode="white">
        <a:xfrm>
          <a:off x="4170918" y="3594929"/>
          <a:ext cx="1706285" cy="1083491"/>
        </a:xfrm>
        <a:prstGeom prst="roundRect">
          <a:avLst>
            <a:gd name="adj" fmla="val 10000"/>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Xfrm>
        <a:off x="4170918" y="3594929"/>
        <a:ext cx="1706285" cy="1083491"/>
      </dsp:txXfrm>
    </dsp:sp>
    <dsp:sp modelId="{3C870DFE-96DA-483C-8A18-5F20E9D74127}">
      <dsp:nvSpPr>
        <dsp:cNvPr id="25" name="圆角矩形 24"/>
        <dsp:cNvSpPr/>
      </dsp:nvSpPr>
      <dsp:spPr bwMode="white">
        <a:xfrm>
          <a:off x="4360505" y="3775037"/>
          <a:ext cx="1706285" cy="1083491"/>
        </a:xfrm>
        <a:prstGeom prst="roundRect">
          <a:avLst>
            <a:gd name="adj" fmla="val 10000"/>
          </a:avLst>
        </a:prstGeom>
      </dsp:spPr>
      <dsp:style>
        <a:lnRef idx="2">
          <a:schemeClr val="accent5">
            <a:hueOff val="0"/>
            <a:satOff val="0"/>
            <a:lumOff val="0"/>
            <a:alpha val="100000"/>
          </a:schemeClr>
        </a:lnRef>
        <a:fillRef idx="1">
          <a:schemeClr val="lt1">
            <a:alpha val="90000"/>
          </a:schemeClr>
        </a:fillRef>
        <a:effectRef idx="0">
          <a:scrgbClr r="0" g="0" b="0"/>
        </a:effectRef>
        <a:fontRef idx="minor"/>
      </dsp:style>
      <dsp:txBody>
        <a:bodyPr vert="horz" wrap="square" lIns="99060" tIns="99060" rIns="99060" bIns="99060" anchor="ctr"/>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lvl="0">
            <a:lnSpc>
              <a:spcPct val="100000"/>
            </a:lnSpc>
            <a:spcBef>
              <a:spcPct val="0"/>
            </a:spcBef>
            <a:spcAft>
              <a:spcPct val="35000"/>
            </a:spcAft>
          </a:pPr>
          <a:r>
            <a:rPr lang="zh-CN">
              <a:solidFill>
                <a:schemeClr val="dk1"/>
              </a:solidFill>
              <a:latin typeface="黑体" panose="02010609060101010101" charset="-122"/>
              <a:ea typeface="黑体" panose="02010609060101010101" charset="-122"/>
            </a:rPr>
            <a:t>资本主义工商业</a:t>
          </a:r>
          <a:endParaRPr lang="zh-CN">
            <a:solidFill>
              <a:schemeClr val="dk1"/>
            </a:solidFill>
            <a:latin typeface="黑体" panose="02010609060101010101" charset="-122"/>
            <a:ea typeface="黑体" panose="02010609060101010101" charset="-122"/>
          </a:endParaRPr>
        </a:p>
      </dsp:txBody>
      <dsp:txXfrm>
        <a:off x="4360505" y="3775037"/>
        <a:ext cx="1706285" cy="108349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rSet csTypeId="urn:microsoft.com/office/officeart/2005/8/colors/accent6_5"/>
        </dgm:pt>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srcNode" val="background"/>
                    <dgm:param type="dstNode" val="background2"/>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srcNode" val="background2"/>
                            <dgm:param type="dstNode" val="background3"/>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srcNode" val="background3"/>
                                        <dgm:param type="dstNode" val="background4"/>
                                        <dgm:param type="dim" val="1D"/>
                                        <dgm:param type="endSty" val="noArr"/>
                                        <dgm:param type="connRout" val="bend"/>
                                        <dgm:param type="begPts" val="bCtr"/>
                                        <dgm:param type="endPts" val="tCtr"/>
                                        <dgm:param type="bendPt" val="end"/>
                                      </dgm:alg>
                                    </dgm:if>
                                    <dgm:else name="Name26">
                                      <dgm:alg type="conn">
                                        <dgm:param type="srcNode" val="background4"/>
                                        <dgm:param type="dstNode" val="background4"/>
                                        <dgm:param type="dim" val="1D"/>
                                        <dgm:param type="endSty" val="noArr"/>
                                        <dgm:param type="connRout" val="bend"/>
                                        <dgm:param type="begPts" val="bCtr"/>
                                        <dgm:param type="endPts" val="tCtr"/>
                                        <dgm:param type="bendPt" val="end"/>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3">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rgbClr val="FFFFFF"/>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rgbClr val="FFFFFF"/>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rgbClr val="FFFFFF"/>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rgbClr val="FFFFFF"/>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rgbClr val="000000"/>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451C6C-8D7F-4A28-B123-DFDBB38F899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53FB3D-B612-4D07-8154-C57AC9CAB94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5"/>
          </p:nvPr>
        </p:nvSpPr>
        <p:spPr/>
        <p:txBody>
          <a:bodyPr/>
          <a:lstStyle/>
          <a:p>
            <a:fld id="{F053FB3D-B612-4D07-8154-C57AC9CAB94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9" Type="http://schemas.openxmlformats.org/officeDocument/2006/relationships/slideLayout" Target="../slideLayouts/slideLayout1.xml"/><Relationship Id="rId68" Type="http://schemas.openxmlformats.org/officeDocument/2006/relationships/tags" Target="../tags/tag72.xml"/><Relationship Id="rId67" Type="http://schemas.openxmlformats.org/officeDocument/2006/relationships/tags" Target="../tags/tag71.xml"/><Relationship Id="rId66" Type="http://schemas.openxmlformats.org/officeDocument/2006/relationships/tags" Target="../tags/tag70.xml"/><Relationship Id="rId65" Type="http://schemas.openxmlformats.org/officeDocument/2006/relationships/tags" Target="../tags/tag69.xml"/><Relationship Id="rId64" Type="http://schemas.openxmlformats.org/officeDocument/2006/relationships/tags" Target="../tags/tag68.xml"/><Relationship Id="rId63" Type="http://schemas.openxmlformats.org/officeDocument/2006/relationships/image" Target="../media/image3.png"/><Relationship Id="rId62" Type="http://schemas.openxmlformats.org/officeDocument/2006/relationships/tags" Target="../tags/tag67.xml"/><Relationship Id="rId61" Type="http://schemas.openxmlformats.org/officeDocument/2006/relationships/tags" Target="../tags/tag66.xml"/><Relationship Id="rId60" Type="http://schemas.openxmlformats.org/officeDocument/2006/relationships/tags" Target="../tags/tag65.xml"/><Relationship Id="rId6" Type="http://schemas.openxmlformats.org/officeDocument/2006/relationships/tags" Target="../tags/tag12.xml"/><Relationship Id="rId59" Type="http://schemas.openxmlformats.org/officeDocument/2006/relationships/tags" Target="../tags/tag64.xml"/><Relationship Id="rId58" Type="http://schemas.openxmlformats.org/officeDocument/2006/relationships/tags" Target="../tags/tag63.xml"/><Relationship Id="rId57" Type="http://schemas.openxmlformats.org/officeDocument/2006/relationships/tags" Target="../tags/tag62.xml"/><Relationship Id="rId56" Type="http://schemas.openxmlformats.org/officeDocument/2006/relationships/tags" Target="../tags/tag61.xml"/><Relationship Id="rId55" Type="http://schemas.openxmlformats.org/officeDocument/2006/relationships/tags" Target="../tags/tag60.xml"/><Relationship Id="rId54" Type="http://schemas.openxmlformats.org/officeDocument/2006/relationships/tags" Target="../tags/tag59.xml"/><Relationship Id="rId53" Type="http://schemas.openxmlformats.org/officeDocument/2006/relationships/tags" Target="../tags/tag58.xml"/><Relationship Id="rId52" Type="http://schemas.openxmlformats.org/officeDocument/2006/relationships/image" Target="../media/image2.png"/><Relationship Id="rId51" Type="http://schemas.openxmlformats.org/officeDocument/2006/relationships/tags" Target="../tags/tag57.xml"/><Relationship Id="rId50" Type="http://schemas.openxmlformats.org/officeDocument/2006/relationships/tags" Target="../tags/tag56.xml"/><Relationship Id="rId5" Type="http://schemas.openxmlformats.org/officeDocument/2006/relationships/tags" Target="../tags/tag11.xml"/><Relationship Id="rId49" Type="http://schemas.openxmlformats.org/officeDocument/2006/relationships/tags" Target="../tags/tag55.xml"/><Relationship Id="rId48" Type="http://schemas.openxmlformats.org/officeDocument/2006/relationships/tags" Target="../tags/tag54.xml"/><Relationship Id="rId47" Type="http://schemas.openxmlformats.org/officeDocument/2006/relationships/tags" Target="../tags/tag53.xml"/><Relationship Id="rId46" Type="http://schemas.openxmlformats.org/officeDocument/2006/relationships/tags" Target="../tags/tag52.xml"/><Relationship Id="rId45" Type="http://schemas.openxmlformats.org/officeDocument/2006/relationships/tags" Target="../tags/tag51.xml"/><Relationship Id="rId44" Type="http://schemas.openxmlformats.org/officeDocument/2006/relationships/tags" Target="../tags/tag50.xml"/><Relationship Id="rId43" Type="http://schemas.openxmlformats.org/officeDocument/2006/relationships/tags" Target="../tags/tag49.xml"/><Relationship Id="rId42" Type="http://schemas.openxmlformats.org/officeDocument/2006/relationships/tags" Target="../tags/tag48.xml"/><Relationship Id="rId41" Type="http://schemas.openxmlformats.org/officeDocument/2006/relationships/tags" Target="../tags/tag47.xml"/><Relationship Id="rId40" Type="http://schemas.openxmlformats.org/officeDocument/2006/relationships/tags" Target="../tags/tag46.xml"/><Relationship Id="rId4" Type="http://schemas.openxmlformats.org/officeDocument/2006/relationships/tags" Target="../tags/tag10.xml"/><Relationship Id="rId39" Type="http://schemas.openxmlformats.org/officeDocument/2006/relationships/tags" Target="../tags/tag45.xml"/><Relationship Id="rId38" Type="http://schemas.openxmlformats.org/officeDocument/2006/relationships/tags" Target="../tags/tag44.xml"/><Relationship Id="rId37" Type="http://schemas.openxmlformats.org/officeDocument/2006/relationships/tags" Target="../tags/tag43.xml"/><Relationship Id="rId36" Type="http://schemas.openxmlformats.org/officeDocument/2006/relationships/tags" Target="../tags/tag42.xml"/><Relationship Id="rId35" Type="http://schemas.openxmlformats.org/officeDocument/2006/relationships/tags" Target="../tags/tag41.xml"/><Relationship Id="rId34" Type="http://schemas.openxmlformats.org/officeDocument/2006/relationships/tags" Target="../tags/tag40.xml"/><Relationship Id="rId33" Type="http://schemas.openxmlformats.org/officeDocument/2006/relationships/tags" Target="../tags/tag39.xml"/><Relationship Id="rId32" Type="http://schemas.openxmlformats.org/officeDocument/2006/relationships/tags" Target="../tags/tag38.xml"/><Relationship Id="rId31" Type="http://schemas.openxmlformats.org/officeDocument/2006/relationships/tags" Target="../tags/tag37.xml"/><Relationship Id="rId30" Type="http://schemas.openxmlformats.org/officeDocument/2006/relationships/tags" Target="../tags/tag36.xml"/><Relationship Id="rId3" Type="http://schemas.openxmlformats.org/officeDocument/2006/relationships/tags" Target="../tags/tag9.xml"/><Relationship Id="rId29" Type="http://schemas.openxmlformats.org/officeDocument/2006/relationships/tags" Target="../tags/tag35.xml"/><Relationship Id="rId28" Type="http://schemas.openxmlformats.org/officeDocument/2006/relationships/tags" Target="../tags/tag34.xml"/><Relationship Id="rId27" Type="http://schemas.openxmlformats.org/officeDocument/2006/relationships/tags" Target="../tags/tag33.xml"/><Relationship Id="rId26" Type="http://schemas.openxmlformats.org/officeDocument/2006/relationships/tags" Target="../tags/tag32.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5.xml"/></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4" Type="http://schemas.openxmlformats.org/officeDocument/2006/relationships/slideLayout" Target="../slideLayouts/slideLayout1.xml"/><Relationship Id="rId23" Type="http://schemas.openxmlformats.org/officeDocument/2006/relationships/image" Target="../media/image1.svg"/><Relationship Id="rId22" Type="http://schemas.openxmlformats.org/officeDocument/2006/relationships/image" Target="../media/image5.png"/><Relationship Id="rId21" Type="http://schemas.openxmlformats.org/officeDocument/2006/relationships/tags" Target="../tags/tag96.xml"/><Relationship Id="rId20" Type="http://schemas.openxmlformats.org/officeDocument/2006/relationships/tags" Target="../tags/tag95.xml"/><Relationship Id="rId2" Type="http://schemas.openxmlformats.org/officeDocument/2006/relationships/tags" Target="../tags/tag77.xml"/><Relationship Id="rId19" Type="http://schemas.openxmlformats.org/officeDocument/2006/relationships/tags" Target="../tags/tag94.xml"/><Relationship Id="rId18" Type="http://schemas.openxmlformats.org/officeDocument/2006/relationships/tags" Target="../tags/tag93.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7.xml"/></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9.xml"/><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53db7999ly1gm7aiqx6c9j218w0rsgpf"/>
          <p:cNvPicPr>
            <a:picLocks noChangeAspect="1"/>
          </p:cNvPicPr>
          <p:nvPr/>
        </p:nvPicPr>
        <p:blipFill>
          <a:blip r:embed="rId1"/>
          <a:srcRect l="39218"/>
          <a:stretch>
            <a:fillRect/>
          </a:stretch>
        </p:blipFill>
        <p:spPr>
          <a:xfrm>
            <a:off x="6083300" y="525145"/>
            <a:ext cx="5547995" cy="5778500"/>
          </a:xfrm>
          <a:prstGeom prst="rect">
            <a:avLst/>
          </a:prstGeom>
        </p:spPr>
      </p:pic>
      <p:sp>
        <p:nvSpPr>
          <p:cNvPr id="4" name="矩形 3"/>
          <p:cNvSpPr/>
          <p:nvPr/>
        </p:nvSpPr>
        <p:spPr>
          <a:xfrm>
            <a:off x="857250" y="1219200"/>
            <a:ext cx="6407785" cy="4419600"/>
          </a:xfrm>
          <a:prstGeom prst="rect">
            <a:avLst/>
          </a:prstGeom>
          <a:solidFill>
            <a:srgbClr val="195F89"/>
          </a:solidFill>
          <a:ln>
            <a:noFill/>
          </a:ln>
          <a:effectLst>
            <a:outerShdw blurRad="203200" dist="25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71180" y="3673825"/>
            <a:ext cx="4824820" cy="398780"/>
          </a:xfrm>
          <a:prstGeom prst="rect">
            <a:avLst/>
          </a:prstGeom>
          <a:noFill/>
        </p:spPr>
        <p:txBody>
          <a:bodyPr wrap="square" rtlCol="0">
            <a:spAutoFit/>
          </a:bodyPr>
          <a:lstStyle/>
          <a:p>
            <a:r>
              <a:rPr lang="zh-CN" altLang="en-US" sz="2000" dirty="0">
                <a:solidFill>
                  <a:schemeClr val="bg1"/>
                </a:solidFill>
                <a:latin typeface="方正宋刻本秀楷简体" panose="02000000000000000000" charset="-122"/>
                <a:ea typeface="方正宋刻本秀楷简体" panose="02000000000000000000" charset="-122"/>
              </a:rPr>
              <a:t>中国史部分</a:t>
            </a:r>
            <a:endParaRPr lang="zh-CN" altLang="en-US" sz="2000" dirty="0">
              <a:solidFill>
                <a:schemeClr val="bg1"/>
              </a:solidFill>
              <a:latin typeface="方正宋刻本秀楷简体" panose="02000000000000000000" charset="-122"/>
              <a:ea typeface="方正宋刻本秀楷简体" panose="02000000000000000000" charset="-122"/>
            </a:endParaRPr>
          </a:p>
        </p:txBody>
      </p:sp>
      <p:grpSp>
        <p:nvGrpSpPr>
          <p:cNvPr id="12" name="组合 11"/>
          <p:cNvGrpSpPr/>
          <p:nvPr/>
        </p:nvGrpSpPr>
        <p:grpSpPr>
          <a:xfrm>
            <a:off x="2812184" y="487561"/>
            <a:ext cx="1742812" cy="3045294"/>
            <a:chOff x="7733947" y="1015477"/>
            <a:chExt cx="1742812" cy="3045294"/>
          </a:xfrm>
          <a:solidFill>
            <a:schemeClr val="bg1">
              <a:alpha val="7000"/>
            </a:schemeClr>
          </a:solidFill>
        </p:grpSpPr>
        <p:sp>
          <p:nvSpPr>
            <p:cNvPr id="13" name="矩形: 圆角 12"/>
            <p:cNvSpPr/>
            <p:nvPr/>
          </p:nvSpPr>
          <p:spPr>
            <a:xfrm rot="2841357">
              <a:off x="6680739" y="2130832"/>
              <a:ext cx="2589594" cy="48317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矩形: 圆角 13"/>
            <p:cNvSpPr/>
            <p:nvPr/>
          </p:nvSpPr>
          <p:spPr>
            <a:xfrm rot="2841357">
              <a:off x="7712524" y="2296535"/>
              <a:ext cx="3045294" cy="48317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cxnSp>
        <p:nvCxnSpPr>
          <p:cNvPr id="15" name="直接连接符 14"/>
          <p:cNvCxnSpPr/>
          <p:nvPr/>
        </p:nvCxnSpPr>
        <p:spPr>
          <a:xfrm>
            <a:off x="1374814" y="3591130"/>
            <a:ext cx="95496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247140" y="2111375"/>
            <a:ext cx="4899660" cy="1445260"/>
          </a:xfrm>
          <a:prstGeom prst="rect">
            <a:avLst/>
          </a:prstGeom>
          <a:noFill/>
        </p:spPr>
        <p:txBody>
          <a:bodyPr wrap="square" rtlCol="0">
            <a:spAutoFit/>
          </a:bodyPr>
          <a:lstStyle/>
          <a:p>
            <a:r>
              <a:rPr lang="zh-CN" altLang="en-US" sz="4400" dirty="0">
                <a:solidFill>
                  <a:schemeClr val="bg1"/>
                </a:solidFill>
                <a:latin typeface="方正北魏楷书简体" panose="03000509000000000000" charset="-122"/>
                <a:ea typeface="方正北魏楷书简体" panose="03000509000000000000" charset="-122"/>
              </a:rPr>
              <a:t>中外历史纲要（上）</a:t>
            </a:r>
            <a:endParaRPr lang="zh-CN" altLang="en-US" sz="4400" dirty="0">
              <a:solidFill>
                <a:schemeClr val="bg1"/>
              </a:solidFill>
              <a:latin typeface="方正北魏楷书简体" panose="03000509000000000000" charset="-122"/>
              <a:ea typeface="方正北魏楷书简体" panose="03000509000000000000" charset="-122"/>
            </a:endParaRPr>
          </a:p>
          <a:p>
            <a:r>
              <a:rPr lang="zh-CN" altLang="en-US" sz="4400" dirty="0">
                <a:solidFill>
                  <a:schemeClr val="bg1"/>
                </a:solidFill>
                <a:latin typeface="方正北魏楷书简体" panose="03000509000000000000" charset="-122"/>
                <a:ea typeface="方正北魏楷书简体" panose="03000509000000000000" charset="-122"/>
              </a:rPr>
              <a:t>期末复习</a:t>
            </a:r>
            <a:endParaRPr lang="zh-CN" altLang="en-US" sz="4400" dirty="0">
              <a:solidFill>
                <a:schemeClr val="bg1"/>
              </a:solidFill>
              <a:latin typeface="方正北魏楷书简体" panose="03000509000000000000" charset="-122"/>
              <a:ea typeface="方正北魏楷书简体" panose="03000509000000000000" charset="-122"/>
            </a:endParaRPr>
          </a:p>
        </p:txBody>
      </p:sp>
      <p:grpSp>
        <p:nvGrpSpPr>
          <p:cNvPr id="6" name="组合 5"/>
          <p:cNvGrpSpPr/>
          <p:nvPr/>
        </p:nvGrpSpPr>
        <p:grpSpPr>
          <a:xfrm>
            <a:off x="1363210" y="5269711"/>
            <a:ext cx="812214" cy="102290"/>
            <a:chOff x="7325756" y="6126083"/>
            <a:chExt cx="812214" cy="102290"/>
          </a:xfrm>
          <a:solidFill>
            <a:schemeClr val="bg1"/>
          </a:solidFill>
        </p:grpSpPr>
        <p:sp>
          <p:nvSpPr>
            <p:cNvPr id="7" name="椭圆 6"/>
            <p:cNvSpPr/>
            <p:nvPr/>
          </p:nvSpPr>
          <p:spPr>
            <a:xfrm>
              <a:off x="7325756" y="6126083"/>
              <a:ext cx="102290" cy="10229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8" name="椭圆 7"/>
            <p:cNvSpPr/>
            <p:nvPr/>
          </p:nvSpPr>
          <p:spPr>
            <a:xfrm>
              <a:off x="8035680" y="6126083"/>
              <a:ext cx="102290" cy="102290"/>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椭圆 8"/>
            <p:cNvSpPr/>
            <p:nvPr/>
          </p:nvSpPr>
          <p:spPr>
            <a:xfrm>
              <a:off x="7503237" y="6126083"/>
              <a:ext cx="102290" cy="102290"/>
            </a:xfrm>
            <a:prstGeom prst="ellipse">
              <a:avLst/>
            </a:prstGeom>
            <a:solidFill>
              <a:schemeClr val="bg1">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椭圆 9"/>
            <p:cNvSpPr/>
            <p:nvPr/>
          </p:nvSpPr>
          <p:spPr>
            <a:xfrm>
              <a:off x="7680718" y="6126083"/>
              <a:ext cx="102290" cy="102290"/>
            </a:xfrm>
            <a:prstGeom prst="ellipse">
              <a:avLst/>
            </a:pr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椭圆 10"/>
            <p:cNvSpPr/>
            <p:nvPr/>
          </p:nvSpPr>
          <p:spPr>
            <a:xfrm>
              <a:off x="7858199" y="6126083"/>
              <a:ext cx="102290" cy="102290"/>
            </a:xfrm>
            <a:prstGeom prst="ellipse">
              <a:avLst/>
            </a:pr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23" name="组合 22"/>
          <p:cNvGrpSpPr/>
          <p:nvPr/>
        </p:nvGrpSpPr>
        <p:grpSpPr>
          <a:xfrm flipH="1">
            <a:off x="10111740" y="-298280"/>
            <a:ext cx="2398032" cy="2171906"/>
            <a:chOff x="10541000" y="4343122"/>
            <a:chExt cx="2398032" cy="2171906"/>
          </a:xfrm>
        </p:grpSpPr>
        <p:sp>
          <p:nvSpPr>
            <p:cNvPr id="24" name="椭圆 23"/>
            <p:cNvSpPr/>
            <p:nvPr/>
          </p:nvSpPr>
          <p:spPr>
            <a:xfrm>
              <a:off x="10541000" y="4864028"/>
              <a:ext cx="1651000" cy="1651000"/>
            </a:xfrm>
            <a:prstGeom prst="ellipse">
              <a:avLst/>
            </a:prstGeom>
            <a:noFill/>
            <a:ln w="82550">
              <a:solidFill>
                <a:srgbClr val="195F89">
                  <a:alpha val="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1631482" y="4343122"/>
              <a:ext cx="1307550" cy="1307550"/>
            </a:xfrm>
            <a:prstGeom prst="ellipse">
              <a:avLst/>
            </a:prstGeom>
            <a:noFill/>
            <a:ln w="82550">
              <a:solidFill>
                <a:srgbClr val="195F89">
                  <a:alpha val="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圆角 21"/>
          <p:cNvSpPr/>
          <p:nvPr/>
        </p:nvSpPr>
        <p:spPr>
          <a:xfrm>
            <a:off x="1271270" y="4679950"/>
            <a:ext cx="2533650" cy="314325"/>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0751185" y="873125"/>
            <a:ext cx="668020" cy="1792605"/>
            <a:chOff x="16930" y="1375"/>
            <a:chExt cx="1052" cy="3226"/>
          </a:xfrm>
        </p:grpSpPr>
        <p:sp>
          <p:nvSpPr>
            <p:cNvPr id="21" name="矩形 20"/>
            <p:cNvSpPr/>
            <p:nvPr/>
          </p:nvSpPr>
          <p:spPr>
            <a:xfrm>
              <a:off x="16930" y="1375"/>
              <a:ext cx="1053" cy="3226"/>
            </a:xfrm>
            <a:prstGeom prst="rect">
              <a:avLst/>
            </a:prstGeom>
            <a:solidFill>
              <a:schemeClr val="bg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p>
              <a:pPr algn="ctr"/>
              <a:r>
                <a:rPr lang="zh-CN" altLang="en-US">
                  <a:solidFill>
                    <a:schemeClr val="tx1"/>
                  </a:solidFill>
                  <a:latin typeface="方正清楷 简" panose="02000500000000000000" charset="-122"/>
                  <a:ea typeface="方正清楷 简" panose="02000500000000000000" charset="-122"/>
                </a:rPr>
                <a:t>唐代赤金走龙</a:t>
              </a:r>
              <a:endParaRPr lang="zh-CN" altLang="en-US">
                <a:solidFill>
                  <a:schemeClr val="tx1"/>
                </a:solidFill>
                <a:latin typeface="方正清楷 简" panose="02000500000000000000" charset="-122"/>
                <a:ea typeface="方正清楷 简" panose="02000500000000000000" charset="-122"/>
              </a:endParaRPr>
            </a:p>
          </p:txBody>
        </p:sp>
        <p:sp>
          <p:nvSpPr>
            <p:cNvPr id="22" name="矩形 21"/>
            <p:cNvSpPr/>
            <p:nvPr/>
          </p:nvSpPr>
          <p:spPr>
            <a:xfrm>
              <a:off x="17060" y="1492"/>
              <a:ext cx="794" cy="2990"/>
            </a:xfrm>
            <a:prstGeom prst="rect">
              <a:avLst/>
            </a:prstGeom>
            <a:noFill/>
            <a:ln w="19050">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方正清楷 简" panose="02000500000000000000" charset="-122"/>
                <a:ea typeface="方正清楷 简" panose="02000500000000000000" charset="-12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292735" y="1880870"/>
            <a:ext cx="11529695" cy="4707890"/>
          </a:xfrm>
          <a:prstGeom prst="rect">
            <a:avLst/>
          </a:prstGeom>
          <a:noFill/>
        </p:spPr>
        <p:txBody>
          <a:bodyPr wrap="square" rtlCol="0" anchor="t">
            <a:spAutoFit/>
          </a:bodyPr>
          <a:p>
            <a:pPr>
              <a:lnSpc>
                <a:spcPct val="125000"/>
              </a:lnSpc>
              <a:spcBef>
                <a:spcPts val="0"/>
              </a:spcBef>
              <a:spcAft>
                <a:spcPts val="0"/>
              </a:spcAft>
            </a:pPr>
            <a:r>
              <a:rPr lang="zh-CN" altLang="en-US" sz="2400" b="1">
                <a:solidFill>
                  <a:srgbClr val="C00000"/>
                </a:solidFill>
                <a:latin typeface="微软雅黑" panose="020B0503020204020204" charset="-122"/>
                <a:ea typeface="微软雅黑" panose="020B0503020204020204" charset="-122"/>
                <a:cs typeface="方正宋刻本秀楷简体" panose="02000000000000000000" charset="-122"/>
              </a:rPr>
              <a:t>辛亥革命</a:t>
            </a:r>
            <a:endParaRPr lang="en-US" sz="2400" b="1">
              <a:solidFill>
                <a:srgbClr val="C00000"/>
              </a:solidFill>
              <a:latin typeface="微软雅黑" panose="020B0503020204020204" charset="-122"/>
              <a:ea typeface="微软雅黑" panose="020B0503020204020204" charset="-122"/>
              <a:cs typeface="方正宋刻本秀楷简体" panose="02000000000000000000" charset="-122"/>
            </a:endParaRPr>
          </a:p>
          <a:p>
            <a:pPr>
              <a:lnSpc>
                <a:spcPct val="125000"/>
              </a:lnSpc>
              <a:spcBef>
                <a:spcPts val="0"/>
              </a:spcBef>
              <a:spcAft>
                <a:spcPts val="0"/>
              </a:spcAft>
            </a:pPr>
            <a:r>
              <a:rPr lang="en-US" sz="2400">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背景</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(1)必然性：</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①维新运动失败说明在半殖民地半封建的旧中国，自上而下改良道路走不通。</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②20世纪初，</a:t>
            </a:r>
            <a:r>
              <a:rPr lang="zh-CN" sz="2400">
                <a:latin typeface="方正宋刻本秀楷简体" panose="02000000000000000000" charset="-122"/>
                <a:ea typeface="方正宋刻本秀楷简体" panose="02000000000000000000" charset="-122"/>
                <a:cs typeface="方正宋刻本秀楷简体" panose="02000000000000000000" charset="-122"/>
              </a:rPr>
              <a:t>民族资本主义</a:t>
            </a:r>
            <a:r>
              <a:rPr sz="2400">
                <a:latin typeface="方正宋刻本秀楷简体" panose="02000000000000000000" charset="-122"/>
                <a:ea typeface="方正宋刻本秀楷简体" panose="02000000000000000000" charset="-122"/>
                <a:cs typeface="方正宋刻本秀楷简体" panose="02000000000000000000" charset="-122"/>
              </a:rPr>
              <a:t>的较快发展，提供了民主革命的物质基础和阶级力量。</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③清末资产阶级民主革命思想的广泛传播，为辛亥革命爆发作了舆论准备。</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④资产阶级革命团体的广泛建立和资产阶级革命政党的形成。</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⑤“清末新政”和“预备立宪”使得清朝统治危机步步加深，各地人民的抗捐抗税斗争、收回利权运动等，为辛亥革命的爆发奠定群众基础。</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(2)偶然性：①四川爆发保路运动</a:t>
            </a:r>
            <a:r>
              <a:rPr lang="zh-CN" sz="2400">
                <a:latin typeface="方正宋刻本秀楷简体" panose="02000000000000000000" charset="-122"/>
                <a:ea typeface="方正宋刻本秀楷简体" panose="02000000000000000000" charset="-122"/>
                <a:cs typeface="方正宋刻本秀楷简体" panose="02000000000000000000" charset="-122"/>
              </a:rPr>
              <a:t>；</a:t>
            </a:r>
            <a:r>
              <a:rPr sz="2400">
                <a:latin typeface="方正宋刻本秀楷简体" panose="02000000000000000000" charset="-122"/>
                <a:ea typeface="方正宋刻本秀楷简体" panose="02000000000000000000" charset="-122"/>
                <a:cs typeface="方正宋刻本秀楷简体" panose="02000000000000000000" charset="-122"/>
              </a:rPr>
              <a:t>②革命党人不慎点燃炸弹，革命不得不提前爆发。</a:t>
            </a:r>
            <a:endParaRPr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292735" y="1880870"/>
            <a:ext cx="11529695" cy="4246245"/>
          </a:xfrm>
          <a:prstGeom prst="rect">
            <a:avLst/>
          </a:prstGeom>
          <a:noFill/>
        </p:spPr>
        <p:txBody>
          <a:bodyPr wrap="square" rtlCol="0" anchor="t">
            <a:spAutoFit/>
          </a:bodyPr>
          <a:p>
            <a:pPr>
              <a:lnSpc>
                <a:spcPct val="125000"/>
              </a:lnSpc>
              <a:spcBef>
                <a:spcPts val="0"/>
              </a:spcBef>
              <a:spcAft>
                <a:spcPts val="0"/>
              </a:spcAft>
            </a:pPr>
            <a:r>
              <a:rPr lang="zh-CN" altLang="en-US" sz="2400" b="1">
                <a:solidFill>
                  <a:srgbClr val="C00000"/>
                </a:solidFill>
                <a:latin typeface="微软雅黑" panose="020B0503020204020204" charset="-122"/>
                <a:ea typeface="微软雅黑" panose="020B0503020204020204" charset="-122"/>
                <a:cs typeface="方正宋刻本秀楷简体" panose="02000000000000000000" charset="-122"/>
              </a:rPr>
              <a:t>辛亥革命</a:t>
            </a:r>
            <a:endParaRPr lang="en-US" sz="2400" b="1">
              <a:solidFill>
                <a:srgbClr val="C00000"/>
              </a:solidFill>
              <a:latin typeface="微软雅黑" panose="020B0503020204020204" charset="-122"/>
              <a:ea typeface="微软雅黑" panose="020B0503020204020204"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2.过程：武昌起义→建立民国→革命成果落入袁世凯手中</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3.意义</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(1)政治：推翻了清王朝统治，结束了中国两千多年的君主专制制度，建立起共和政体。</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(2)经济：打击了帝国主义在华势力，为民族资本主义的发展创造了条件。</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(3)思想：冲破了封建主义的藩篱，传播了民主共和理念，推动了中华民族思想解放。</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(4)风俗文化：促使文化和社会风俗等方面发生新的变化。</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4.局限性：没有解决近代中国社会的根本矛盾，没有完成民族独立、人民解放的历史任务。</a:t>
            </a:r>
            <a:endParaRPr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p:nvPr>
            <p:custDataLst>
              <p:tags r:id="rId1"/>
            </p:custDataLst>
          </p:nvPr>
        </p:nvGraphicFramePr>
        <p:xfrm>
          <a:off x="349250" y="1869440"/>
          <a:ext cx="11473180" cy="5303520"/>
        </p:xfrm>
        <a:graphic>
          <a:graphicData uri="http://schemas.openxmlformats.org/drawingml/2006/table">
            <a:tbl>
              <a:tblPr firstRow="1" bandRow="1">
                <a:tableStyleId>{5C22544A-7EE6-4342-B048-85BDC9FD1C3A}</a:tableStyleId>
              </a:tblPr>
              <a:tblGrid>
                <a:gridCol w="1558290"/>
                <a:gridCol w="2390140"/>
                <a:gridCol w="3608705"/>
                <a:gridCol w="3916045"/>
              </a:tblGrid>
              <a:tr h="381000">
                <a:tc>
                  <a:txBody>
                    <a:bodyPr/>
                    <a:p>
                      <a:pPr>
                        <a:buNone/>
                      </a:pPr>
                      <a:r>
                        <a:rPr lang="zh-CN" altLang="en-US" sz="2000">
                          <a:latin typeface="方正宋刻本秀楷简体" panose="02000000000000000000" charset="-122"/>
                          <a:ea typeface="方正宋刻本秀楷简体" panose="02000000000000000000" charset="-122"/>
                        </a:rPr>
                        <a:t>派别</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代表</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主张</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特点</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81000">
                <a:tc>
                  <a:txBody>
                    <a:bodyPr/>
                    <a:p>
                      <a:pPr>
                        <a:buNone/>
                      </a:pPr>
                      <a:r>
                        <a:rPr lang="zh-CN" altLang="en-US" sz="2000">
                          <a:latin typeface="方正宋刻本秀楷简体" panose="02000000000000000000" charset="-122"/>
                          <a:ea typeface="方正宋刻本秀楷简体" panose="02000000000000000000" charset="-122"/>
                        </a:rPr>
                        <a:t>地主阶级顽固派</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慈禧太后</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81000">
                <a:tc>
                  <a:txBody>
                    <a:bodyPr/>
                    <a:p>
                      <a:pPr>
                        <a:buNone/>
                      </a:pPr>
                      <a:r>
                        <a:rPr lang="zh-CN" altLang="en-US" sz="2000">
                          <a:latin typeface="方正宋刻本秀楷简体" panose="02000000000000000000" charset="-122"/>
                          <a:ea typeface="方正宋刻本秀楷简体" panose="02000000000000000000" charset="-122"/>
                        </a:rPr>
                        <a:t>地主阶级抵抗派</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林则徐、魏源、徐继畲</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en-US" altLang="zh-CN" sz="2000">
                        <a:latin typeface="方正宋刻本秀楷简体" panose="02000000000000000000" charset="-122"/>
                        <a:ea typeface="方正宋刻本秀楷简体" panose="02000000000000000000" charset="-122"/>
                        <a:cs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rowSpan="2">
                  <a:txBody>
                    <a:bodyPr/>
                    <a:p>
                      <a:pPr>
                        <a:buNone/>
                      </a:pP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81000">
                <a:tc>
                  <a:txBody>
                    <a:bodyPr/>
                    <a:p>
                      <a:pPr>
                        <a:buNone/>
                      </a:pPr>
                      <a:r>
                        <a:rPr lang="zh-CN" altLang="en-US" sz="2000">
                          <a:latin typeface="方正宋刻本秀楷简体" panose="02000000000000000000" charset="-122"/>
                          <a:ea typeface="方正宋刻本秀楷简体" panose="02000000000000000000" charset="-122"/>
                        </a:rPr>
                        <a:t>地主阶级洋务派</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曾、左、李、张</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r>
              <a:tr h="381000">
                <a:tc rowSpan="2">
                  <a:txBody>
                    <a:bodyPr/>
                    <a:p>
                      <a:pPr>
                        <a:buNone/>
                      </a:pPr>
                      <a:r>
                        <a:rPr lang="zh-CN" altLang="en-US" sz="2000">
                          <a:latin typeface="方正宋刻本秀楷简体" panose="02000000000000000000" charset="-122"/>
                          <a:ea typeface="方正宋刻本秀楷简体" panose="02000000000000000000" charset="-122"/>
                        </a:rPr>
                        <a:t>资产阶级维新派</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郑观应、王韬</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rowSpan="2">
                  <a:txBody>
                    <a:bodyPr/>
                    <a:p>
                      <a:pPr>
                        <a:buNone/>
                      </a:pP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rowSpan="3">
                  <a:txBody>
                    <a:bodyPr/>
                    <a:p>
                      <a:pPr>
                        <a:buNone/>
                      </a:pP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81000">
                <a:tc vMerge="1">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康有为、梁启超</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tcPr>
                </a:tc>
              </a:tr>
              <a:tr h="381000">
                <a:tc>
                  <a:txBody>
                    <a:bodyPr/>
                    <a:p>
                      <a:pPr>
                        <a:buNone/>
                      </a:pPr>
                      <a:r>
                        <a:rPr lang="zh-CN" altLang="en-US" sz="2000">
                          <a:latin typeface="方正宋刻本秀楷简体" panose="02000000000000000000" charset="-122"/>
                          <a:ea typeface="方正宋刻本秀楷简体" panose="02000000000000000000" charset="-122"/>
                        </a:rPr>
                        <a:t>资产阶级革命派</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r>
                        <a:rPr lang="zh-CN" altLang="en-US" sz="2000">
                          <a:latin typeface="方正宋刻本秀楷简体" panose="02000000000000000000" charset="-122"/>
                          <a:ea typeface="方正宋刻本秀楷简体" panose="02000000000000000000" charset="-122"/>
                        </a:rPr>
                        <a:t>孙中山</a:t>
                      </a: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buNone/>
                      </a:pPr>
                      <a:endParaRPr lang="zh-CN" altLang="en-US" sz="2000">
                        <a:latin typeface="方正宋刻本秀楷简体" panose="02000000000000000000" charset="-122"/>
                        <a:ea typeface="方正宋刻本秀楷简体" panose="02000000000000000000" charset="-122"/>
                      </a:endParaRPr>
                    </a:p>
                    <a:p>
                      <a:pPr>
                        <a:buNone/>
                      </a:pPr>
                      <a:endParaRPr lang="zh-CN" altLang="en-US" sz="2000">
                        <a:latin typeface="方正宋刻本秀楷简体" panose="02000000000000000000" charset="-122"/>
                        <a:ea typeface="方正宋刻本秀楷简体" panose="02000000000000000000" charset="-122"/>
                      </a:endParaRPr>
                    </a:p>
                    <a:p>
                      <a:pPr>
                        <a:buNone/>
                      </a:pPr>
                      <a:endParaRPr lang="zh-CN" altLang="en-US" sz="2000">
                        <a:latin typeface="方正宋刻本秀楷简体" panose="02000000000000000000" charset="-122"/>
                        <a:ea typeface="方正宋刻本秀楷简体" panose="02000000000000000000" charset="-122"/>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r>
            </a:tbl>
          </a:graphicData>
        </a:graphic>
      </p:graphicFrame>
      <p:sp>
        <p:nvSpPr>
          <p:cNvPr id="4" name="文本框 3"/>
          <p:cNvSpPr txBox="1"/>
          <p:nvPr/>
        </p:nvSpPr>
        <p:spPr>
          <a:xfrm>
            <a:off x="4344670" y="2301240"/>
            <a:ext cx="3484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主张原封不动地维护封建统治</a:t>
            </a:r>
            <a:endParaRPr lang="zh-CN" altLang="en-US" sz="2000">
              <a:latin typeface="方正宋刻本秀楷简体" panose="02000000000000000000" charset="-122"/>
              <a:ea typeface="方正宋刻本秀楷简体" panose="02000000000000000000" charset="-122"/>
              <a:sym typeface="+mn-ea"/>
            </a:endParaRPr>
          </a:p>
        </p:txBody>
      </p:sp>
      <p:sp>
        <p:nvSpPr>
          <p:cNvPr id="7" name="文本框 6"/>
          <p:cNvSpPr txBox="1"/>
          <p:nvPr/>
        </p:nvSpPr>
        <p:spPr>
          <a:xfrm>
            <a:off x="4344670" y="3056255"/>
            <a:ext cx="2468880" cy="398780"/>
          </a:xfrm>
          <a:prstGeom prst="rect">
            <a:avLst/>
          </a:prstGeom>
          <a:noFill/>
        </p:spPr>
        <p:txBody>
          <a:bodyPr wrap="none" rtlCol="0" anchor="t">
            <a:spAutoFit/>
          </a:bodyPr>
          <a:p>
            <a:pPr>
              <a:buNone/>
            </a:pP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师夷长技以制夷</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endParaRPr lang="zh-CN" altLang="en-US" sz="2000"/>
          </a:p>
        </p:txBody>
      </p:sp>
      <p:sp>
        <p:nvSpPr>
          <p:cNvPr id="8" name="文本框 7"/>
          <p:cNvSpPr txBox="1"/>
          <p:nvPr/>
        </p:nvSpPr>
        <p:spPr>
          <a:xfrm>
            <a:off x="4344670" y="3665220"/>
            <a:ext cx="2540000" cy="706755"/>
          </a:xfrm>
          <a:prstGeom prst="rect">
            <a:avLst/>
          </a:prstGeom>
          <a:noFill/>
        </p:spPr>
        <p:txBody>
          <a:bodyPr wrap="square" rtlCol="0" anchor="t">
            <a:spAutoFit/>
          </a:bodyPr>
          <a:p>
            <a:pPr>
              <a:buNone/>
            </a:pP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师夷长技以制夷</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endParaRPr lang="en-US" altLang="zh-CN" sz="2000">
              <a:latin typeface="方正宋刻本秀楷简体" panose="02000000000000000000" charset="-122"/>
              <a:ea typeface="方正宋刻本秀楷简体" panose="02000000000000000000" charset="-122"/>
              <a:cs typeface="方正宋刻本秀楷简体" panose="02000000000000000000" charset="-122"/>
            </a:endParaRPr>
          </a:p>
          <a:p>
            <a:pP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中体西用</a:t>
            </a:r>
            <a:endParaRPr lang="zh-CN" altLang="en-US" sz="2000"/>
          </a:p>
        </p:txBody>
      </p:sp>
      <p:sp>
        <p:nvSpPr>
          <p:cNvPr id="9" name="文本框 8"/>
          <p:cNvSpPr txBox="1"/>
          <p:nvPr/>
        </p:nvSpPr>
        <p:spPr>
          <a:xfrm>
            <a:off x="4344670" y="4452620"/>
            <a:ext cx="3580130" cy="706755"/>
          </a:xfrm>
          <a:prstGeom prst="rect">
            <a:avLst/>
          </a:prstGeom>
          <a:noFill/>
        </p:spPr>
        <p:txBody>
          <a:bodyPr wrap="square" rtlCol="0" anchor="t">
            <a:spAutoFit/>
          </a:bodyPr>
          <a:p>
            <a:pPr>
              <a:buNone/>
            </a:pPr>
            <a:r>
              <a:rPr lang="zh-CN" altLang="en-US" sz="2000">
                <a:latin typeface="方正宋刻本秀楷简体" panose="02000000000000000000" charset="-122"/>
                <a:ea typeface="方正宋刻本秀楷简体" panose="02000000000000000000" charset="-122"/>
                <a:sym typeface="+mn-ea"/>
              </a:rPr>
              <a:t>反对封建专制，主张通过改良建立资产阶级君主立宪制</a:t>
            </a:r>
            <a:endParaRPr lang="zh-CN" altLang="en-US" sz="20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4344670" y="5203190"/>
            <a:ext cx="3720465" cy="1014730"/>
          </a:xfrm>
          <a:prstGeom prst="rect">
            <a:avLst/>
          </a:prstGeom>
          <a:noFill/>
        </p:spPr>
        <p:txBody>
          <a:bodyPr wrap="square" rtlCol="0" anchor="t">
            <a:spAutoFit/>
          </a:bodyPr>
          <a:p>
            <a:pPr>
              <a:buNone/>
            </a:pPr>
            <a:r>
              <a:rPr lang="zh-CN" altLang="en-US" sz="2000">
                <a:latin typeface="方正宋刻本秀楷简体" panose="02000000000000000000" charset="-122"/>
                <a:ea typeface="方正宋刻本秀楷简体" panose="02000000000000000000" charset="-122"/>
                <a:sym typeface="+mn-ea"/>
              </a:rPr>
              <a:t>反对封建专制，主张通过暴力革命、推翻清政府，建立资产阶级民主共和国</a:t>
            </a:r>
            <a:endParaRPr lang="zh-CN" altLang="en-US" sz="2000">
              <a:latin typeface="方正宋刻本秀楷简体" panose="02000000000000000000" charset="-122"/>
              <a:ea typeface="方正宋刻本秀楷简体" panose="02000000000000000000" charset="-122"/>
              <a:sym typeface="+mn-ea"/>
            </a:endParaRPr>
          </a:p>
        </p:txBody>
      </p:sp>
      <p:sp>
        <p:nvSpPr>
          <p:cNvPr id="11" name="文本框 10"/>
          <p:cNvSpPr txBox="1"/>
          <p:nvPr/>
        </p:nvSpPr>
        <p:spPr>
          <a:xfrm>
            <a:off x="8065135" y="2301240"/>
            <a:ext cx="3637915" cy="706755"/>
          </a:xfrm>
          <a:prstGeom prst="rect">
            <a:avLst/>
          </a:prstGeom>
          <a:noFill/>
        </p:spPr>
        <p:txBody>
          <a:bodyPr wrap="square" rtlCol="0" anchor="t">
            <a:spAutoFit/>
          </a:bodyPr>
          <a:p>
            <a:pPr>
              <a:buNone/>
            </a:pPr>
            <a:r>
              <a:rPr lang="zh-CN" altLang="en-US" sz="2000">
                <a:latin typeface="方正宋刻本秀楷简体" panose="02000000000000000000" charset="-122"/>
                <a:ea typeface="方正宋刻本秀楷简体" panose="02000000000000000000" charset="-122"/>
                <a:sym typeface="+mn-ea"/>
              </a:rPr>
              <a:t>盲目排外，阻止历史前进的反动势力</a:t>
            </a:r>
            <a:endParaRPr lang="zh-CN" altLang="en-US" sz="2000">
              <a:latin typeface="方正宋刻本秀楷简体" panose="02000000000000000000" charset="-122"/>
              <a:ea typeface="方正宋刻本秀楷简体" panose="02000000000000000000" charset="-122"/>
              <a:sym typeface="+mn-ea"/>
            </a:endParaRPr>
          </a:p>
        </p:txBody>
      </p:sp>
      <p:sp>
        <p:nvSpPr>
          <p:cNvPr id="12" name="文本框 11"/>
          <p:cNvSpPr txBox="1"/>
          <p:nvPr/>
        </p:nvSpPr>
        <p:spPr>
          <a:xfrm>
            <a:off x="8065135" y="3056255"/>
            <a:ext cx="3346450" cy="1014730"/>
          </a:xfrm>
          <a:prstGeom prst="rect">
            <a:avLst/>
          </a:prstGeom>
          <a:noFill/>
        </p:spPr>
        <p:txBody>
          <a:bodyPr wrap="square" rtlCol="0" anchor="t">
            <a:spAutoFit/>
          </a:bodyPr>
          <a:p>
            <a:pP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学习西方停留在</a:t>
            </a:r>
            <a:r>
              <a:rPr lang="en-US" altLang="zh-CN" sz="20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sym typeface="+mn-ea"/>
              </a:rPr>
              <a:t>器物</a:t>
            </a:r>
            <a:r>
              <a:rPr lang="en-US" altLang="zh-CN" sz="20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层面；由于时代和阶级局限，没有使中国富强。</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
        <p:nvSpPr>
          <p:cNvPr id="13" name="文本框 12"/>
          <p:cNvSpPr txBox="1"/>
          <p:nvPr/>
        </p:nvSpPr>
        <p:spPr>
          <a:xfrm>
            <a:off x="7936230" y="4452620"/>
            <a:ext cx="3604895" cy="1630045"/>
          </a:xfrm>
          <a:prstGeom prst="rect">
            <a:avLst/>
          </a:prstGeom>
          <a:noFill/>
        </p:spPr>
        <p:txBody>
          <a:bodyPr wrap="square" rtlCol="0" anchor="t">
            <a:spAutoFit/>
          </a:bodyPr>
          <a:p>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学习西方上升到</a:t>
            </a:r>
            <a:r>
              <a:rPr lang="en-US" altLang="zh-CN" sz="20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sym typeface="+mn-ea"/>
              </a:rPr>
              <a:t>制度</a:t>
            </a:r>
            <a:r>
              <a:rPr lang="en-US" altLang="zh-CN" sz="20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层面，体现了民族资产阶级的革命性，由于其阶级局限及资本主义发展程度不足，其运动最终没有成功。</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3.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思想启蒙运动</a:t>
            </a:r>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新文化运动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292735" y="1880870"/>
            <a:ext cx="11529695" cy="4246245"/>
          </a:xfrm>
          <a:prstGeom prst="rect">
            <a:avLst/>
          </a:prstGeom>
          <a:noFill/>
        </p:spPr>
        <p:txBody>
          <a:bodyPr wrap="square" rtlCol="0" anchor="t">
            <a:spAutoFit/>
          </a:bodyPr>
          <a:p>
            <a:pPr>
              <a:lnSpc>
                <a:spcPct val="125000"/>
              </a:lnSpc>
              <a:spcBef>
                <a:spcPts val="0"/>
              </a:spcBef>
              <a:spcAft>
                <a:spcPts val="0"/>
              </a:spcAft>
            </a:pPr>
            <a:r>
              <a:rPr lang="en-US" sz="2400">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背景：</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经济原因：民族资本主义企业进一步发展，民族资产阶级力量壮大，要求实现民主政治，发展资本主义。</a:t>
            </a: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（新文化运动是一场资产阶级思想启蒙运动）</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政治原因：辛亥革命失败后，帝国主义加紧侵略中国，民族危机严重，以袁世凯为首的北洋军阀卖国复辟，引起各阶级、各阶层强烈反对。（两半社会性质决定的）</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思想基础：辛亥革命使民主共和思想深入人心。</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直接原因：袁世凯为复辟帝制制造舆论，掀起尊孔复古的逆流。</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2.</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实质：一场</a:t>
            </a:r>
            <a:r>
              <a:rPr lang="zh-CN" altLang="en-US" sz="24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rPr>
              <a:t>资产阶级性质</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的反封建的思想文化运动</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3.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思想启蒙运动</a:t>
            </a:r>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新文化运动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292735" y="1880870"/>
            <a:ext cx="11529695" cy="3784600"/>
          </a:xfrm>
          <a:prstGeom prst="rect">
            <a:avLst/>
          </a:prstGeom>
          <a:noFill/>
        </p:spPr>
        <p:txBody>
          <a:bodyPr wrap="square" rtlCol="0" anchor="t">
            <a:spAutoFit/>
          </a:bodyPr>
          <a:p>
            <a:pPr>
              <a:lnSpc>
                <a:spcPct val="125000"/>
              </a:lnSpc>
              <a:spcBef>
                <a:spcPts val="0"/>
              </a:spcBef>
              <a:spcAft>
                <a:spcPts val="0"/>
              </a:spcAft>
            </a:pPr>
            <a:r>
              <a:rPr lang="en-US" sz="2400">
                <a:latin typeface="方正宋刻本秀楷简体" panose="02000000000000000000" charset="-122"/>
                <a:ea typeface="方正宋刻本秀楷简体" panose="02000000000000000000" charset="-122"/>
                <a:cs typeface="方正宋刻本秀楷简体" panose="02000000000000000000" charset="-122"/>
              </a:rPr>
              <a:t>3.</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功绩：</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rPr>
              <a:t>动摇了封建思想的统治地位，促进了思想革新和思想解放，传播了马克思主义。</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4.</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局限性：</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①五四运动以前的新文化运动带有明显的历史局限性，特别表现在局限于知识分子阶层，没有与工农群众的斗争相结合。</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②新文化运动对东西方文化存在绝对否定或绝对肯定的偏向，如把中国的一些优秀文化遗产当作封建糟粕一概加以否定。</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4.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比较资产阶级民主思想的异同</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1"/>
            </p:custDataLst>
          </p:nvPr>
        </p:nvGraphicFramePr>
        <p:xfrm>
          <a:off x="292735" y="1878330"/>
          <a:ext cx="11551920" cy="4752975"/>
        </p:xfrm>
        <a:graphic>
          <a:graphicData uri="http://schemas.openxmlformats.org/drawingml/2006/table">
            <a:tbl>
              <a:tblPr firstRow="1" bandRow="1">
                <a:tableStyleId>{5C22544A-7EE6-4342-B048-85BDC9FD1C3A}</a:tableStyleId>
              </a:tblPr>
              <a:tblGrid>
                <a:gridCol w="1024255"/>
                <a:gridCol w="3486150"/>
                <a:gridCol w="3160395"/>
                <a:gridCol w="3881120"/>
              </a:tblGrid>
              <a:tr h="535940">
                <a:tc>
                  <a:txBody>
                    <a:bodyPr/>
                    <a:p>
                      <a:pPr>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维新派</a:t>
                      </a: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革命派</a:t>
                      </a: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激进派</a:t>
                      </a:r>
                      <a:endParaRPr lang="zh-CN" altLang="en-US" sz="2200">
                        <a:latin typeface="方正宋刻本秀楷简体" panose="02000000000000000000" charset="-122"/>
                        <a:ea typeface="方正宋刻本秀楷简体" panose="02000000000000000000" charset="-122"/>
                      </a:endParaRPr>
                    </a:p>
                  </a:txBody>
                  <a:tcPr/>
                </a:tc>
              </a:tr>
              <a:tr h="789305">
                <a:tc>
                  <a:txBody>
                    <a:bodyPr/>
                    <a:p>
                      <a:pPr algn="ctr">
                        <a:buNone/>
                      </a:pPr>
                      <a:r>
                        <a:rPr lang="zh-CN" altLang="en-US" sz="2200">
                          <a:latin typeface="方正宋刻本秀楷简体" panose="02000000000000000000" charset="-122"/>
                          <a:ea typeface="方正宋刻本秀楷简体" panose="02000000000000000000" charset="-122"/>
                        </a:rPr>
                        <a:t>侧重点不同</a:t>
                      </a:r>
                      <a:endParaRPr lang="zh-CN" altLang="en-US" sz="22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200">
                          <a:latin typeface="方正宋刻本秀楷简体" panose="02000000000000000000" charset="-122"/>
                          <a:ea typeface="方正宋刻本秀楷简体" panose="02000000000000000000" charset="-122"/>
                        </a:rPr>
                        <a:t>学习西方政治制度，主张实行君主立宪</a:t>
                      </a: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学习西方政治制度，主张实行民主共和制</a:t>
                      </a: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学习西方思想文化（民主与科学）；实行民主共和制</a:t>
                      </a:r>
                      <a:endParaRPr lang="zh-CN" altLang="en-US" sz="2200">
                        <a:latin typeface="方正宋刻本秀楷简体" panose="02000000000000000000" charset="-122"/>
                        <a:ea typeface="方正宋刻本秀楷简体" panose="02000000000000000000" charset="-122"/>
                      </a:endParaRPr>
                    </a:p>
                  </a:txBody>
                  <a:tcPr/>
                </a:tc>
              </a:tr>
              <a:tr h="816610">
                <a:tc>
                  <a:txBody>
                    <a:bodyPr/>
                    <a:p>
                      <a:pPr algn="ctr">
                        <a:buNone/>
                      </a:pPr>
                      <a:r>
                        <a:rPr lang="zh-CN" altLang="en-US" sz="2200">
                          <a:latin typeface="方正宋刻本秀楷简体" panose="02000000000000000000" charset="-122"/>
                          <a:ea typeface="方正宋刻本秀楷简体" panose="02000000000000000000" charset="-122"/>
                        </a:rPr>
                        <a:t>实践方式不同</a:t>
                      </a:r>
                      <a:endParaRPr lang="zh-CN" altLang="en-US" sz="2200">
                        <a:latin typeface="方正宋刻本秀楷简体" panose="02000000000000000000" charset="-122"/>
                        <a:ea typeface="方正宋刻本秀楷简体" panose="02000000000000000000" charset="-122"/>
                      </a:endParaRPr>
                    </a:p>
                  </a:txBody>
                  <a:tcPr anchor="ctr" anchorCtr="0"/>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r>
              <a:tr h="1178560">
                <a:tc>
                  <a:txBody>
                    <a:bodyPr/>
                    <a:p>
                      <a:pPr algn="ctr">
                        <a:buNone/>
                      </a:pPr>
                      <a:r>
                        <a:rPr lang="zh-CN" altLang="en-US" sz="2200">
                          <a:latin typeface="方正宋刻本秀楷简体" panose="02000000000000000000" charset="-122"/>
                          <a:ea typeface="方正宋刻本秀楷简体" panose="02000000000000000000" charset="-122"/>
                        </a:rPr>
                        <a:t>实践结果不同</a:t>
                      </a:r>
                      <a:endParaRPr lang="zh-CN" altLang="en-US" sz="2200">
                        <a:latin typeface="方正宋刻本秀楷简体" panose="02000000000000000000" charset="-122"/>
                        <a:ea typeface="方正宋刻本秀楷简体" panose="02000000000000000000" charset="-122"/>
                      </a:endParaRPr>
                    </a:p>
                  </a:txBody>
                  <a:tcPr anchor="ctr" anchorCtr="0"/>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r>
              <a:tr h="887730">
                <a:tc>
                  <a:txBody>
                    <a:bodyPr/>
                    <a:p>
                      <a:pPr algn="ctr">
                        <a:buNone/>
                      </a:pPr>
                      <a:r>
                        <a:rPr lang="zh-CN" altLang="en-US" sz="2200">
                          <a:latin typeface="方正宋刻本秀楷简体" panose="02000000000000000000" charset="-122"/>
                          <a:ea typeface="方正宋刻本秀楷简体" panose="02000000000000000000" charset="-122"/>
                        </a:rPr>
                        <a:t>相同</a:t>
                      </a:r>
                      <a:endParaRPr lang="zh-CN" altLang="en-US" sz="2200">
                        <a:latin typeface="方正宋刻本秀楷简体" panose="02000000000000000000" charset="-122"/>
                        <a:ea typeface="方正宋刻本秀楷简体" panose="02000000000000000000" charset="-122"/>
                      </a:endParaRPr>
                    </a:p>
                  </a:txBody>
                  <a:tcPr anchor="ctr" anchorCtr="0"/>
                </a:tc>
                <a:tc gridSpan="3">
                  <a:txBody>
                    <a:bodyPr/>
                    <a:p>
                      <a:pPr>
                        <a:buNone/>
                      </a:pPr>
                      <a:r>
                        <a:rPr lang="en-US" altLang="zh-CN" sz="2200">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背景：中国面临民族危机。</a:t>
                      </a:r>
                      <a:r>
                        <a:rPr lang="en-US" altLang="zh-CN" sz="2200">
                          <a:latin typeface="方正宋刻本秀楷简体" panose="02000000000000000000" charset="-122"/>
                          <a:ea typeface="方正宋刻本秀楷简体" panose="02000000000000000000" charset="-122"/>
                          <a:cs typeface="方正宋刻本秀楷简体" panose="02000000000000000000" charset="-122"/>
                        </a:rPr>
                        <a:t>2.</a:t>
                      </a:r>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目的：都是为了挽救民族危亡。</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pPr>
                        <a:buNone/>
                      </a:pPr>
                      <a:r>
                        <a:rPr lang="en-US" altLang="zh-CN" sz="2200">
                          <a:latin typeface="方正宋刻本秀楷简体" panose="02000000000000000000" charset="-122"/>
                          <a:ea typeface="方正宋刻本秀楷简体" panose="02000000000000000000" charset="-122"/>
                          <a:cs typeface="方正宋刻本秀楷简体" panose="02000000000000000000" charset="-122"/>
                        </a:rPr>
                        <a:t>3.</a:t>
                      </a:r>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理论基础：西方资产阶级的社会政治学说。</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pPr>
                        <a:buNone/>
                      </a:pPr>
                      <a:r>
                        <a:rPr lang="en-US" altLang="zh-CN" sz="2200">
                          <a:latin typeface="方正宋刻本秀楷简体" panose="02000000000000000000" charset="-122"/>
                          <a:ea typeface="方正宋刻本秀楷简体" panose="02000000000000000000" charset="-122"/>
                          <a:cs typeface="方正宋刻本秀楷简体" panose="02000000000000000000" charset="-122"/>
                        </a:rPr>
                        <a:t>4.</a:t>
                      </a:r>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影响：冲击了传统的儒家思想和封建制度，促进了人们的思想解放，推动了中国近代化的进程。</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txBody>
                  <a:tcPr/>
                </a:tc>
                <a:tc hMerge="1">
                  <a:tcPr/>
                </a:tc>
                <a:tc hMerge="1">
                  <a:tcPr/>
                </a:tc>
              </a:tr>
            </a:tbl>
          </a:graphicData>
        </a:graphic>
      </p:graphicFrame>
      <p:sp>
        <p:nvSpPr>
          <p:cNvPr id="5" name="文本框 4"/>
          <p:cNvSpPr txBox="1"/>
          <p:nvPr/>
        </p:nvSpPr>
        <p:spPr>
          <a:xfrm>
            <a:off x="1393190" y="3398520"/>
            <a:ext cx="2418080" cy="429895"/>
          </a:xfrm>
          <a:prstGeom prst="rect">
            <a:avLst/>
          </a:prstGeom>
          <a:noFill/>
        </p:spPr>
        <p:txBody>
          <a:bodyPr wrap="none" rtlCol="0" anchor="t">
            <a:spAutoFit/>
          </a:bodyPr>
          <a:p>
            <a:pPr>
              <a:buNone/>
            </a:pPr>
            <a:r>
              <a:rPr lang="zh-CN" altLang="en-US" sz="2200">
                <a:latin typeface="方正宋刻本秀楷简体" panose="02000000000000000000" charset="-122"/>
                <a:ea typeface="方正宋刻本秀楷简体" panose="02000000000000000000" charset="-122"/>
                <a:sym typeface="+mn-ea"/>
              </a:rPr>
              <a:t>主张通过</a:t>
            </a:r>
            <a:r>
              <a:rPr lang="zh-CN" altLang="en-US" sz="2200">
                <a:solidFill>
                  <a:srgbClr val="FF0000"/>
                </a:solidFill>
                <a:latin typeface="方正宋刻本秀楷简体" panose="02000000000000000000" charset="-122"/>
                <a:ea typeface="方正宋刻本秀楷简体" panose="02000000000000000000" charset="-122"/>
                <a:sym typeface="+mn-ea"/>
              </a:rPr>
              <a:t>改良</a:t>
            </a:r>
            <a:r>
              <a:rPr lang="zh-CN" altLang="en-US" sz="2200">
                <a:latin typeface="方正宋刻本秀楷简体" panose="02000000000000000000" charset="-122"/>
                <a:ea typeface="方正宋刻本秀楷简体" panose="02000000000000000000" charset="-122"/>
                <a:sym typeface="+mn-ea"/>
              </a:rPr>
              <a:t>方式</a:t>
            </a:r>
            <a:endParaRPr lang="zh-CN" altLang="en-US" sz="2200">
              <a:latin typeface="方正宋刻本秀楷简体" panose="02000000000000000000" charset="-122"/>
              <a:ea typeface="方正宋刻本秀楷简体" panose="02000000000000000000" charset="-122"/>
              <a:sym typeface="+mn-ea"/>
            </a:endParaRPr>
          </a:p>
        </p:txBody>
      </p:sp>
      <p:sp>
        <p:nvSpPr>
          <p:cNvPr id="6" name="文本框 5"/>
          <p:cNvSpPr txBox="1"/>
          <p:nvPr/>
        </p:nvSpPr>
        <p:spPr>
          <a:xfrm>
            <a:off x="4871085" y="3241675"/>
            <a:ext cx="3158490" cy="768350"/>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主张通过暴力革命，推翻清政府</a:t>
            </a:r>
            <a:endParaRPr lang="zh-CN" altLang="en-US" sz="2200">
              <a:latin typeface="方正宋刻本秀楷简体" panose="02000000000000000000" charset="-122"/>
              <a:ea typeface="方正宋刻本秀楷简体" panose="02000000000000000000" charset="-122"/>
              <a:sym typeface="+mn-ea"/>
            </a:endParaRPr>
          </a:p>
        </p:txBody>
      </p:sp>
      <p:sp>
        <p:nvSpPr>
          <p:cNvPr id="7" name="文本框 6"/>
          <p:cNvSpPr txBox="1"/>
          <p:nvPr/>
        </p:nvSpPr>
        <p:spPr>
          <a:xfrm>
            <a:off x="8012430" y="3229610"/>
            <a:ext cx="3665220" cy="768350"/>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在思想文化领域批判专制主义思想</a:t>
            </a:r>
            <a:endParaRPr lang="zh-CN" altLang="en-US" sz="2200">
              <a:latin typeface="方正宋刻本秀楷简体" panose="02000000000000000000" charset="-122"/>
              <a:ea typeface="方正宋刻本秀楷简体" panose="02000000000000000000" charset="-122"/>
              <a:sym typeface="+mn-ea"/>
            </a:endParaRPr>
          </a:p>
        </p:txBody>
      </p:sp>
      <p:sp>
        <p:nvSpPr>
          <p:cNvPr id="8" name="文本框 7"/>
          <p:cNvSpPr txBox="1"/>
          <p:nvPr/>
        </p:nvSpPr>
        <p:spPr>
          <a:xfrm>
            <a:off x="1351280" y="4069080"/>
            <a:ext cx="3415030" cy="1106805"/>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掀起维新变法运动，最后失败，并未实现其政治主张</a:t>
            </a:r>
            <a:endParaRPr lang="zh-CN" altLang="en-US" sz="2200">
              <a:latin typeface="方正宋刻本秀楷简体" panose="02000000000000000000" charset="-122"/>
              <a:ea typeface="方正宋刻本秀楷简体" panose="02000000000000000000" charset="-122"/>
              <a:sym typeface="+mn-ea"/>
            </a:endParaRPr>
          </a:p>
        </p:txBody>
      </p:sp>
      <p:sp>
        <p:nvSpPr>
          <p:cNvPr id="9" name="文本框 8"/>
          <p:cNvSpPr txBox="1"/>
          <p:nvPr/>
        </p:nvSpPr>
        <p:spPr>
          <a:xfrm>
            <a:off x="4871085" y="4069080"/>
            <a:ext cx="3061335" cy="1106805"/>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掀起辛亥革命，推翻了君主专制制度，建立了资产阶级共和国</a:t>
            </a:r>
            <a:endParaRPr lang="zh-CN" altLang="en-US" sz="22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7987030" y="4057015"/>
            <a:ext cx="3970655" cy="1106805"/>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掀起新文化运动，动摇了封建正统思想的地位；为马克思主义的传播奠定了思想基础。</a:t>
            </a:r>
            <a:endParaRPr lang="zh-CN" altLang="en-US" sz="2200">
              <a:latin typeface="方正宋刻本秀楷简体" panose="02000000000000000000" charset="-122"/>
              <a:ea typeface="方正宋刻本秀楷简体" panose="02000000000000000000"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346710" y="1152525"/>
            <a:ext cx="11498580" cy="5631180"/>
          </a:xfrm>
          <a:prstGeom prst="rect">
            <a:avLst/>
          </a:prstGeom>
          <a:noFill/>
        </p:spPr>
        <p:txBody>
          <a:bodyPr wrap="square" rtlCol="0">
            <a:spAutoFit/>
          </a:bodyPr>
          <a:p>
            <a:r>
              <a:rPr lang="zh-CN" altLang="en-US" sz="2400" b="1">
                <a:solidFill>
                  <a:srgbClr val="C00000"/>
                </a:solidFill>
                <a:latin typeface="微软雅黑" panose="020B0503020204020204" charset="-122"/>
                <a:ea typeface="微软雅黑" panose="020B0503020204020204" charset="-122"/>
                <a:cs typeface="方正宋刻本秀楷简体" panose="02000000000000000000" charset="-122"/>
              </a:rPr>
              <a:t>中国近代思想解放潮流的一个主题、三大特征、四个阶段</a:t>
            </a:r>
            <a:endParaRPr lang="zh-CN" altLang="en-US" sz="2400" b="1">
              <a:solidFill>
                <a:srgbClr val="C00000"/>
              </a:solidFill>
              <a:latin typeface="微软雅黑" panose="020B0503020204020204" charset="-122"/>
              <a:ea typeface="微软雅黑" panose="020B0503020204020204" charset="-122"/>
              <a:cs typeface="方正宋刻本秀楷简体" panose="02000000000000000000" charset="-122"/>
            </a:endParaRPr>
          </a:p>
          <a:p>
            <a:r>
              <a:rPr lang="zh-CN" altLang="en-US" sz="2400" b="1">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1.一个主题∶</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"中国向何处去"，即探索救国救民的真理或道路</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b="1">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2.三大特征</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（1）近代中国人学习西方、寻求变革的思想主题是为了中国的独立、民主和富强，学习西方与抵制侵略、启蒙和救亡相连，</a:t>
            </a: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体现了强烈的反封建反侵略性质</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2</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）近代中国人学习西方是一个</a:t>
            </a: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由浅入深、由表及里，由"器物"到"制度"再到"思想文化"的不断深化的历程</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（3）中国人对西方文化的认识经历了一个</a:t>
            </a: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由被动接受（如开眼看世界 、洋务运动）到主动选择（如辛亥革命）的过程</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，最终中国共产党选择了马克思主义作为</a:t>
            </a: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拯救国家、改造社会</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的思想武器。</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b="1">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3.四个阶段</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（1）从鸦片战争到甲午战争，地主阶级学"器物"。</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（2）从戊戌变法到 20世纪初，资产阶级学"制度"</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（3）从 1915 年至 1919 年，资产阶级学"思想文化"。</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（4）从五四运动到新中国成立，中国共产党从"走俄国的路"到"走自己的路"</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74930" y="76200"/>
            <a:ext cx="12029440" cy="6725285"/>
          </a:xfrm>
          <a:prstGeom prst="rect">
            <a:avLst/>
          </a:prstGeom>
          <a:noFill/>
          <a:ln w="238125">
            <a:solidFill>
              <a:srgbClr val="0070C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74295" y="3735705"/>
            <a:ext cx="12030075" cy="36385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mn-ea"/>
            </a:endParaRPr>
          </a:p>
        </p:txBody>
      </p:sp>
      <p:sp>
        <p:nvSpPr>
          <p:cNvPr id="7" name="文本框 6"/>
          <p:cNvSpPr txBox="1"/>
          <p:nvPr/>
        </p:nvSpPr>
        <p:spPr>
          <a:xfrm>
            <a:off x="416560" y="3735705"/>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1919</a:t>
            </a:r>
            <a:endParaRPr lang="en-US" b="1" dirty="0">
              <a:solidFill>
                <a:srgbClr val="F1ECB5"/>
              </a:solidFill>
              <a:latin typeface="+mn-ea"/>
            </a:endParaRPr>
          </a:p>
        </p:txBody>
      </p:sp>
      <p:sp>
        <p:nvSpPr>
          <p:cNvPr id="5" name="文本框 4"/>
          <p:cNvSpPr txBox="1"/>
          <p:nvPr/>
        </p:nvSpPr>
        <p:spPr>
          <a:xfrm>
            <a:off x="579120" y="1976120"/>
            <a:ext cx="490220" cy="166624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五四运动爆发</a:t>
            </a:r>
            <a:endParaRPr lang="zh-CN" altLang="en-US" sz="2000" b="1">
              <a:solidFill>
                <a:srgbClr val="0070C0"/>
              </a:solidFill>
              <a:latin typeface="仿宋" panose="02010609060101010101" charset="-122"/>
              <a:ea typeface="仿宋" panose="02010609060101010101" charset="-122"/>
            </a:endParaRPr>
          </a:p>
        </p:txBody>
      </p:sp>
      <p:sp>
        <p:nvSpPr>
          <p:cNvPr id="10" name="文本框 9"/>
          <p:cNvSpPr txBox="1"/>
          <p:nvPr/>
        </p:nvSpPr>
        <p:spPr>
          <a:xfrm>
            <a:off x="1394460"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中国共产党成立</a:t>
            </a:r>
            <a:endParaRPr lang="zh-CN" altLang="en-US" sz="2000" b="1">
              <a:solidFill>
                <a:srgbClr val="0070C0"/>
              </a:solidFill>
              <a:latin typeface="仿宋" panose="02010609060101010101" charset="-122"/>
              <a:ea typeface="仿宋" panose="02010609060101010101" charset="-122"/>
            </a:endParaRPr>
          </a:p>
        </p:txBody>
      </p:sp>
      <p:sp>
        <p:nvSpPr>
          <p:cNvPr id="12" name="文本框 11"/>
          <p:cNvSpPr txBox="1"/>
          <p:nvPr/>
        </p:nvSpPr>
        <p:spPr>
          <a:xfrm>
            <a:off x="2209800"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第一次国共合作</a:t>
            </a:r>
            <a:endParaRPr lang="zh-CN" altLang="en-US" sz="2000" b="1">
              <a:solidFill>
                <a:srgbClr val="0070C0"/>
              </a:solidFill>
              <a:latin typeface="仿宋" panose="02010609060101010101" charset="-122"/>
              <a:ea typeface="仿宋" panose="02010609060101010101" charset="-122"/>
            </a:endParaRPr>
          </a:p>
        </p:txBody>
      </p:sp>
      <p:sp>
        <p:nvSpPr>
          <p:cNvPr id="9" name="文本框 8"/>
          <p:cNvSpPr txBox="1"/>
          <p:nvPr/>
        </p:nvSpPr>
        <p:spPr>
          <a:xfrm>
            <a:off x="1231900" y="3735705"/>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1921</a:t>
            </a:r>
            <a:endParaRPr lang="en-US" b="1" dirty="0">
              <a:solidFill>
                <a:srgbClr val="F1ECB5"/>
              </a:solidFill>
              <a:latin typeface="+mn-ea"/>
            </a:endParaRPr>
          </a:p>
        </p:txBody>
      </p:sp>
      <p:sp>
        <p:nvSpPr>
          <p:cNvPr id="11" name="文本框 10"/>
          <p:cNvSpPr txBox="1"/>
          <p:nvPr/>
        </p:nvSpPr>
        <p:spPr>
          <a:xfrm>
            <a:off x="2047240" y="3731260"/>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1924</a:t>
            </a:r>
            <a:endParaRPr lang="en-US" b="1" dirty="0">
              <a:solidFill>
                <a:srgbClr val="F1ECB5"/>
              </a:solidFill>
              <a:latin typeface="+mn-ea"/>
            </a:endParaRPr>
          </a:p>
        </p:txBody>
      </p:sp>
      <p:sp>
        <p:nvSpPr>
          <p:cNvPr id="38" name="文本框 37"/>
          <p:cNvSpPr txBox="1"/>
          <p:nvPr/>
        </p:nvSpPr>
        <p:spPr>
          <a:xfrm>
            <a:off x="2862580" y="3731260"/>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1925</a:t>
            </a:r>
            <a:endParaRPr lang="en-US" b="1" dirty="0">
              <a:solidFill>
                <a:srgbClr val="F1ECB5"/>
              </a:solidFill>
              <a:latin typeface="+mn-ea"/>
            </a:endParaRPr>
          </a:p>
        </p:txBody>
      </p:sp>
      <p:sp>
        <p:nvSpPr>
          <p:cNvPr id="40" name="文本框 39"/>
          <p:cNvSpPr txBox="1"/>
          <p:nvPr/>
        </p:nvSpPr>
        <p:spPr>
          <a:xfrm>
            <a:off x="4082415" y="3731260"/>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1927</a:t>
            </a:r>
            <a:endParaRPr lang="en-US" b="1" dirty="0">
              <a:solidFill>
                <a:srgbClr val="F1ECB5"/>
              </a:solidFill>
              <a:latin typeface="+mn-ea"/>
            </a:endParaRPr>
          </a:p>
        </p:txBody>
      </p:sp>
      <p:sp>
        <p:nvSpPr>
          <p:cNvPr id="41" name="文本框 40"/>
          <p:cNvSpPr txBox="1"/>
          <p:nvPr/>
        </p:nvSpPr>
        <p:spPr>
          <a:xfrm>
            <a:off x="3025140"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国民革命</a:t>
            </a:r>
            <a:endParaRPr lang="zh-CN" altLang="en-US" sz="2000" b="1">
              <a:solidFill>
                <a:srgbClr val="0070C0"/>
              </a:solidFill>
              <a:latin typeface="仿宋" panose="02010609060101010101" charset="-122"/>
              <a:ea typeface="仿宋" panose="02010609060101010101" charset="-122"/>
            </a:endParaRPr>
          </a:p>
        </p:txBody>
      </p:sp>
      <p:sp>
        <p:nvSpPr>
          <p:cNvPr id="43" name="文本框 42"/>
          <p:cNvSpPr txBox="1"/>
          <p:nvPr/>
        </p:nvSpPr>
        <p:spPr>
          <a:xfrm>
            <a:off x="3629025" y="904875"/>
            <a:ext cx="1721485" cy="2737485"/>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建立井冈山革命根据地</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秋收起义</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八七会议</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南昌起义</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第一次国共合作破裂</a:t>
            </a:r>
            <a:endParaRPr lang="zh-CN" altLang="en-US" sz="2000" b="1">
              <a:solidFill>
                <a:srgbClr val="0070C0"/>
              </a:solidFill>
              <a:latin typeface="仿宋" panose="02010609060101010101" charset="-122"/>
              <a:ea typeface="仿宋" panose="02010609060101010101" charset="-122"/>
            </a:endParaRPr>
          </a:p>
        </p:txBody>
      </p:sp>
      <p:cxnSp>
        <p:nvCxnSpPr>
          <p:cNvPr id="44" name="直接连接符 43"/>
          <p:cNvCxnSpPr/>
          <p:nvPr/>
        </p:nvCxnSpPr>
        <p:spPr>
          <a:xfrm flipH="1">
            <a:off x="4485640" y="4208780"/>
            <a:ext cx="7620" cy="2073275"/>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2375535" y="4282440"/>
            <a:ext cx="7620" cy="2073275"/>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350510" y="3735705"/>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1931</a:t>
            </a:r>
            <a:endParaRPr lang="en-US" b="1" dirty="0">
              <a:solidFill>
                <a:srgbClr val="F1ECB5"/>
              </a:solidFill>
              <a:latin typeface="+mn-ea"/>
            </a:endParaRPr>
          </a:p>
        </p:txBody>
      </p:sp>
      <p:sp>
        <p:nvSpPr>
          <p:cNvPr id="47" name="文本框 46"/>
          <p:cNvSpPr txBox="1"/>
          <p:nvPr/>
        </p:nvSpPr>
        <p:spPr>
          <a:xfrm>
            <a:off x="5513070"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九一八事变</a:t>
            </a:r>
            <a:endParaRPr lang="zh-CN" altLang="en-US" sz="2000" b="1">
              <a:solidFill>
                <a:srgbClr val="0070C0"/>
              </a:solidFill>
              <a:latin typeface="仿宋" panose="02010609060101010101" charset="-122"/>
              <a:ea typeface="仿宋" panose="02010609060101010101" charset="-122"/>
            </a:endParaRPr>
          </a:p>
        </p:txBody>
      </p:sp>
      <p:sp>
        <p:nvSpPr>
          <p:cNvPr id="48" name="文本框 47"/>
          <p:cNvSpPr txBox="1"/>
          <p:nvPr/>
        </p:nvSpPr>
        <p:spPr>
          <a:xfrm>
            <a:off x="6165850" y="3731260"/>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1934</a:t>
            </a:r>
            <a:endParaRPr lang="en-US" b="1" dirty="0">
              <a:solidFill>
                <a:srgbClr val="F1ECB5"/>
              </a:solidFill>
              <a:latin typeface="+mn-ea"/>
            </a:endParaRPr>
          </a:p>
        </p:txBody>
      </p:sp>
      <p:sp>
        <p:nvSpPr>
          <p:cNvPr id="49" name="文本框 48"/>
          <p:cNvSpPr txBox="1"/>
          <p:nvPr/>
        </p:nvSpPr>
        <p:spPr>
          <a:xfrm>
            <a:off x="6328410"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红军长征</a:t>
            </a:r>
            <a:endParaRPr lang="zh-CN" altLang="en-US" sz="2000" b="1">
              <a:solidFill>
                <a:srgbClr val="0070C0"/>
              </a:solidFill>
              <a:latin typeface="仿宋" panose="02010609060101010101" charset="-122"/>
              <a:ea typeface="仿宋" panose="02010609060101010101" charset="-122"/>
            </a:endParaRPr>
          </a:p>
        </p:txBody>
      </p:sp>
      <p:sp>
        <p:nvSpPr>
          <p:cNvPr id="50" name="文本框 49"/>
          <p:cNvSpPr txBox="1"/>
          <p:nvPr/>
        </p:nvSpPr>
        <p:spPr>
          <a:xfrm>
            <a:off x="6981190" y="3735705"/>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1936</a:t>
            </a:r>
            <a:endParaRPr lang="en-US" b="1" dirty="0">
              <a:solidFill>
                <a:srgbClr val="F1ECB5"/>
              </a:solidFill>
              <a:latin typeface="+mn-ea"/>
            </a:endParaRPr>
          </a:p>
        </p:txBody>
      </p:sp>
      <p:sp>
        <p:nvSpPr>
          <p:cNvPr id="51" name="文本框 50"/>
          <p:cNvSpPr txBox="1"/>
          <p:nvPr/>
        </p:nvSpPr>
        <p:spPr>
          <a:xfrm>
            <a:off x="7143750"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西安事变</a:t>
            </a:r>
            <a:endParaRPr lang="zh-CN" altLang="en-US" sz="2000" b="1">
              <a:solidFill>
                <a:srgbClr val="0070C0"/>
              </a:solidFill>
              <a:latin typeface="仿宋" panose="02010609060101010101" charset="-122"/>
              <a:ea typeface="仿宋" panose="02010609060101010101" charset="-122"/>
            </a:endParaRPr>
          </a:p>
        </p:txBody>
      </p:sp>
      <p:sp>
        <p:nvSpPr>
          <p:cNvPr id="52" name="文本框 51"/>
          <p:cNvSpPr txBox="1"/>
          <p:nvPr/>
        </p:nvSpPr>
        <p:spPr>
          <a:xfrm>
            <a:off x="7783830" y="1657350"/>
            <a:ext cx="798195"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第二次国共合作</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七七事变</a:t>
            </a:r>
            <a:endParaRPr lang="zh-CN" altLang="en-US" sz="2000" b="1">
              <a:solidFill>
                <a:srgbClr val="0070C0"/>
              </a:solidFill>
              <a:latin typeface="仿宋" panose="02010609060101010101" charset="-122"/>
              <a:ea typeface="仿宋" panose="02010609060101010101" charset="-122"/>
            </a:endParaRPr>
          </a:p>
        </p:txBody>
      </p:sp>
      <p:sp>
        <p:nvSpPr>
          <p:cNvPr id="53" name="文本框 52"/>
          <p:cNvSpPr txBox="1"/>
          <p:nvPr/>
        </p:nvSpPr>
        <p:spPr>
          <a:xfrm>
            <a:off x="7774940" y="3735705"/>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1937</a:t>
            </a:r>
            <a:endParaRPr lang="en-US" b="1" dirty="0">
              <a:solidFill>
                <a:srgbClr val="F1ECB5"/>
              </a:solidFill>
              <a:latin typeface="+mn-ea"/>
            </a:endParaRPr>
          </a:p>
        </p:txBody>
      </p:sp>
      <p:sp>
        <p:nvSpPr>
          <p:cNvPr id="54" name="文本框 53"/>
          <p:cNvSpPr txBox="1"/>
          <p:nvPr/>
        </p:nvSpPr>
        <p:spPr>
          <a:xfrm>
            <a:off x="8582025" y="3731260"/>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1945</a:t>
            </a:r>
            <a:endParaRPr lang="en-US" b="1" dirty="0">
              <a:solidFill>
                <a:srgbClr val="F1ECB5"/>
              </a:solidFill>
              <a:latin typeface="+mn-ea"/>
            </a:endParaRPr>
          </a:p>
        </p:txBody>
      </p:sp>
      <p:sp>
        <p:nvSpPr>
          <p:cNvPr id="55" name="文本框 54"/>
          <p:cNvSpPr txBox="1"/>
          <p:nvPr/>
        </p:nvSpPr>
        <p:spPr>
          <a:xfrm>
            <a:off x="8582025" y="1657350"/>
            <a:ext cx="798195"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重庆谈判</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日本无条件投降</a:t>
            </a:r>
            <a:endParaRPr lang="zh-CN" altLang="en-US" sz="2000" b="1">
              <a:solidFill>
                <a:srgbClr val="0070C0"/>
              </a:solidFill>
              <a:latin typeface="仿宋" panose="02010609060101010101" charset="-122"/>
              <a:ea typeface="仿宋" panose="02010609060101010101" charset="-122"/>
            </a:endParaRPr>
          </a:p>
        </p:txBody>
      </p:sp>
      <p:sp>
        <p:nvSpPr>
          <p:cNvPr id="56" name="文本框 55"/>
          <p:cNvSpPr txBox="1"/>
          <p:nvPr/>
        </p:nvSpPr>
        <p:spPr>
          <a:xfrm>
            <a:off x="9397365" y="3735705"/>
            <a:ext cx="815340" cy="368300"/>
          </a:xfrm>
          <a:prstGeom prst="rect">
            <a:avLst/>
          </a:prstGeom>
          <a:noFill/>
        </p:spPr>
        <p:txBody>
          <a:bodyPr wrap="square" rtlCol="0">
            <a:spAutoFit/>
          </a:bodyPr>
          <a:p>
            <a:pPr algn="ctr">
              <a:lnSpc>
                <a:spcPct val="100000"/>
              </a:lnSpc>
            </a:pPr>
            <a:r>
              <a:rPr lang="en-US" b="1" dirty="0">
                <a:solidFill>
                  <a:srgbClr val="F1ECB5"/>
                </a:solidFill>
                <a:latin typeface="+mn-ea"/>
              </a:rPr>
              <a:t>1946</a:t>
            </a:r>
            <a:endParaRPr lang="en-US" b="1" dirty="0">
              <a:solidFill>
                <a:srgbClr val="F1ECB5"/>
              </a:solidFill>
              <a:latin typeface="+mn-ea"/>
            </a:endParaRPr>
          </a:p>
        </p:txBody>
      </p:sp>
      <p:sp>
        <p:nvSpPr>
          <p:cNvPr id="57" name="文本框 56"/>
          <p:cNvSpPr txBox="1"/>
          <p:nvPr/>
        </p:nvSpPr>
        <p:spPr>
          <a:xfrm>
            <a:off x="9559925" y="1657350"/>
            <a:ext cx="490220" cy="198501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国民党发动内战</a:t>
            </a:r>
            <a:endParaRPr lang="zh-CN" altLang="en-US" sz="2000" b="1">
              <a:solidFill>
                <a:srgbClr val="0070C0"/>
              </a:solidFill>
              <a:latin typeface="仿宋" panose="02010609060101010101" charset="-122"/>
              <a:ea typeface="仿宋" panose="02010609060101010101" charset="-122"/>
            </a:endParaRPr>
          </a:p>
        </p:txBody>
      </p:sp>
      <p:sp>
        <p:nvSpPr>
          <p:cNvPr id="58" name="文本框 57"/>
          <p:cNvSpPr txBox="1"/>
          <p:nvPr/>
        </p:nvSpPr>
        <p:spPr>
          <a:xfrm>
            <a:off x="10212705" y="3731260"/>
            <a:ext cx="1585595" cy="368300"/>
          </a:xfrm>
          <a:prstGeom prst="rect">
            <a:avLst/>
          </a:prstGeom>
          <a:noFill/>
        </p:spPr>
        <p:txBody>
          <a:bodyPr wrap="square" rtlCol="0">
            <a:spAutoFit/>
          </a:bodyPr>
          <a:p>
            <a:pPr algn="ctr">
              <a:lnSpc>
                <a:spcPct val="100000"/>
              </a:lnSpc>
            </a:pPr>
            <a:r>
              <a:rPr lang="en-US" b="1" dirty="0">
                <a:solidFill>
                  <a:srgbClr val="F1ECB5"/>
                </a:solidFill>
                <a:latin typeface="+mn-ea"/>
              </a:rPr>
              <a:t>1948-1949</a:t>
            </a:r>
            <a:endParaRPr lang="en-US" b="1" dirty="0">
              <a:solidFill>
                <a:srgbClr val="F1ECB5"/>
              </a:solidFill>
              <a:latin typeface="+mn-ea"/>
            </a:endParaRPr>
          </a:p>
        </p:txBody>
      </p:sp>
      <p:sp>
        <p:nvSpPr>
          <p:cNvPr id="59" name="文本框 58"/>
          <p:cNvSpPr txBox="1"/>
          <p:nvPr/>
        </p:nvSpPr>
        <p:spPr>
          <a:xfrm>
            <a:off x="10144760" y="910590"/>
            <a:ext cx="1721485" cy="2731770"/>
          </a:xfrm>
          <a:prstGeom prst="rect">
            <a:avLst/>
          </a:prstGeom>
          <a:noFill/>
        </p:spPr>
        <p:txBody>
          <a:bodyPr vert="eaVert" wrap="square" rtlCol="0">
            <a:spAutoFit/>
          </a:bodyPr>
          <a:p>
            <a:pPr algn="r"/>
            <a:r>
              <a:rPr lang="zh-CN" altLang="en-US" sz="2000" b="1">
                <a:solidFill>
                  <a:srgbClr val="0070C0"/>
                </a:solidFill>
                <a:latin typeface="仿宋" panose="02010609060101010101" charset="-122"/>
                <a:ea typeface="仿宋" panose="02010609060101010101" charset="-122"/>
              </a:rPr>
              <a:t>中华人民共和国成立</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国民党败逃</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渡江战役</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中共七届二中全会</a:t>
            </a:r>
            <a:endParaRPr lang="zh-CN" altLang="en-US" sz="2000" b="1">
              <a:solidFill>
                <a:srgbClr val="0070C0"/>
              </a:solidFill>
              <a:latin typeface="仿宋" panose="02010609060101010101" charset="-122"/>
              <a:ea typeface="仿宋" panose="02010609060101010101" charset="-122"/>
            </a:endParaRPr>
          </a:p>
          <a:p>
            <a:pPr algn="r"/>
            <a:r>
              <a:rPr lang="zh-CN" altLang="en-US" sz="2000" b="1">
                <a:solidFill>
                  <a:srgbClr val="0070C0"/>
                </a:solidFill>
                <a:latin typeface="仿宋" panose="02010609060101010101" charset="-122"/>
                <a:ea typeface="仿宋" panose="02010609060101010101" charset="-122"/>
              </a:rPr>
              <a:t>三大战役相继取得胜利</a:t>
            </a:r>
            <a:endParaRPr lang="zh-CN" altLang="en-US" sz="2000" b="1">
              <a:solidFill>
                <a:srgbClr val="0070C0"/>
              </a:solidFill>
              <a:latin typeface="仿宋" panose="02010609060101010101" charset="-122"/>
              <a:ea typeface="仿宋" panose="02010609060101010101" charset="-122"/>
            </a:endParaRPr>
          </a:p>
        </p:txBody>
      </p:sp>
      <p:cxnSp>
        <p:nvCxnSpPr>
          <p:cNvPr id="60" name="直接连接符 59"/>
          <p:cNvCxnSpPr/>
          <p:nvPr/>
        </p:nvCxnSpPr>
        <p:spPr>
          <a:xfrm flipH="1">
            <a:off x="9801225" y="4104005"/>
            <a:ext cx="7620" cy="2073275"/>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186420" y="4032250"/>
            <a:ext cx="635" cy="1184275"/>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2496185" y="5119370"/>
            <a:ext cx="1774190" cy="398780"/>
          </a:xfrm>
          <a:prstGeom prst="rect">
            <a:avLst/>
          </a:prstGeom>
          <a:noFill/>
        </p:spPr>
        <p:txBody>
          <a:bodyPr wrap="square" rtlCol="0">
            <a:spAutoFit/>
          </a:bodyPr>
          <a:p>
            <a:pPr algn="ctr"/>
            <a:r>
              <a:rPr lang="zh-CN" altLang="en-US" sz="2000" b="1">
                <a:solidFill>
                  <a:srgbClr val="0070C0"/>
                </a:solidFill>
                <a:latin typeface="仿宋" panose="02010609060101010101" charset="-122"/>
                <a:ea typeface="仿宋" panose="02010609060101010101" charset="-122"/>
              </a:rPr>
              <a:t>国民革命时期</a:t>
            </a:r>
            <a:endParaRPr lang="zh-CN" altLang="en-US" sz="2000" b="1">
              <a:solidFill>
                <a:srgbClr val="0070C0"/>
              </a:solidFill>
              <a:latin typeface="仿宋" panose="02010609060101010101" charset="-122"/>
              <a:ea typeface="仿宋" panose="02010609060101010101" charset="-122"/>
            </a:endParaRPr>
          </a:p>
        </p:txBody>
      </p:sp>
      <p:sp>
        <p:nvSpPr>
          <p:cNvPr id="63" name="文本框 62"/>
          <p:cNvSpPr txBox="1"/>
          <p:nvPr/>
        </p:nvSpPr>
        <p:spPr>
          <a:xfrm>
            <a:off x="5198110" y="4470400"/>
            <a:ext cx="2282825" cy="398780"/>
          </a:xfrm>
          <a:prstGeom prst="rect">
            <a:avLst/>
          </a:prstGeom>
          <a:noFill/>
        </p:spPr>
        <p:txBody>
          <a:bodyPr wrap="square" rtlCol="0">
            <a:spAutoFit/>
          </a:bodyPr>
          <a:p>
            <a:pPr algn="ctr"/>
            <a:r>
              <a:rPr lang="zh-CN" altLang="en-US" sz="2000" b="1">
                <a:solidFill>
                  <a:srgbClr val="0070C0"/>
                </a:solidFill>
                <a:latin typeface="仿宋" panose="02010609060101010101" charset="-122"/>
                <a:ea typeface="仿宋" panose="02010609060101010101" charset="-122"/>
              </a:rPr>
              <a:t>国共十年对峙时期</a:t>
            </a:r>
            <a:endParaRPr lang="zh-CN" altLang="en-US" sz="2000" b="1">
              <a:solidFill>
                <a:srgbClr val="0070C0"/>
              </a:solidFill>
              <a:latin typeface="仿宋" panose="02010609060101010101" charset="-122"/>
              <a:ea typeface="仿宋" panose="02010609060101010101" charset="-122"/>
            </a:endParaRPr>
          </a:p>
        </p:txBody>
      </p:sp>
      <p:sp>
        <p:nvSpPr>
          <p:cNvPr id="64" name="文本框 63"/>
          <p:cNvSpPr txBox="1"/>
          <p:nvPr/>
        </p:nvSpPr>
        <p:spPr>
          <a:xfrm>
            <a:off x="6690995" y="5216525"/>
            <a:ext cx="1774190" cy="398780"/>
          </a:xfrm>
          <a:prstGeom prst="rect">
            <a:avLst/>
          </a:prstGeom>
          <a:noFill/>
        </p:spPr>
        <p:txBody>
          <a:bodyPr wrap="square" rtlCol="0">
            <a:spAutoFit/>
          </a:bodyPr>
          <a:p>
            <a:pPr algn="ctr"/>
            <a:r>
              <a:rPr lang="zh-CN" altLang="en-US" sz="2000" b="1">
                <a:solidFill>
                  <a:srgbClr val="0070C0"/>
                </a:solidFill>
                <a:latin typeface="仿宋" panose="02010609060101010101" charset="-122"/>
                <a:ea typeface="仿宋" panose="02010609060101010101" charset="-122"/>
              </a:rPr>
              <a:t>抗日战争时期</a:t>
            </a:r>
            <a:endParaRPr lang="zh-CN" altLang="en-US" sz="2000" b="1">
              <a:solidFill>
                <a:srgbClr val="0070C0"/>
              </a:solidFill>
              <a:latin typeface="仿宋" panose="02010609060101010101" charset="-122"/>
              <a:ea typeface="仿宋" panose="02010609060101010101" charset="-122"/>
            </a:endParaRPr>
          </a:p>
        </p:txBody>
      </p:sp>
      <p:sp>
        <p:nvSpPr>
          <p:cNvPr id="65" name="文本框 64"/>
          <p:cNvSpPr txBox="1"/>
          <p:nvPr/>
        </p:nvSpPr>
        <p:spPr>
          <a:xfrm>
            <a:off x="9820275" y="4817745"/>
            <a:ext cx="1774190" cy="398780"/>
          </a:xfrm>
          <a:prstGeom prst="rect">
            <a:avLst/>
          </a:prstGeom>
          <a:noFill/>
        </p:spPr>
        <p:txBody>
          <a:bodyPr wrap="square" rtlCol="0">
            <a:spAutoFit/>
          </a:bodyPr>
          <a:p>
            <a:pPr algn="ctr"/>
            <a:r>
              <a:rPr lang="zh-CN" altLang="en-US" sz="2000" b="1">
                <a:solidFill>
                  <a:srgbClr val="0070C0"/>
                </a:solidFill>
                <a:latin typeface="仿宋" panose="02010609060101010101" charset="-122"/>
                <a:ea typeface="仿宋" panose="02010609060101010101" charset="-122"/>
              </a:rPr>
              <a:t>解放战争时期</a:t>
            </a:r>
            <a:endParaRPr lang="zh-CN" altLang="en-US" sz="2000" b="1">
              <a:solidFill>
                <a:srgbClr val="0070C0"/>
              </a:solidFill>
              <a:latin typeface="仿宋" panose="02010609060101010101" charset="-122"/>
              <a:ea typeface="仿宋" panose="02010609060101010101" charset="-122"/>
            </a:endParaRPr>
          </a:p>
        </p:txBody>
      </p:sp>
      <p:cxnSp>
        <p:nvCxnSpPr>
          <p:cNvPr id="66" name="直接箭头连接符 65"/>
          <p:cNvCxnSpPr/>
          <p:nvPr/>
        </p:nvCxnSpPr>
        <p:spPr>
          <a:xfrm flipH="1">
            <a:off x="2387600" y="5013960"/>
            <a:ext cx="312420" cy="6350"/>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H="1">
            <a:off x="9820275" y="4669790"/>
            <a:ext cx="415290" cy="0"/>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a:stCxn id="63" idx="1"/>
          </p:cNvCxnSpPr>
          <p:nvPr/>
        </p:nvCxnSpPr>
        <p:spPr>
          <a:xfrm flipH="1">
            <a:off x="4493260" y="4656455"/>
            <a:ext cx="704850" cy="3175"/>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a:stCxn id="64" idx="1"/>
          </p:cNvCxnSpPr>
          <p:nvPr/>
        </p:nvCxnSpPr>
        <p:spPr>
          <a:xfrm flipH="1">
            <a:off x="5758180" y="5402580"/>
            <a:ext cx="932815" cy="3175"/>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flipV="1">
            <a:off x="4135120" y="5020310"/>
            <a:ext cx="358140" cy="0"/>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a:stCxn id="63" idx="3"/>
          </p:cNvCxnSpPr>
          <p:nvPr/>
        </p:nvCxnSpPr>
        <p:spPr>
          <a:xfrm>
            <a:off x="7480935" y="4656455"/>
            <a:ext cx="706120" cy="0"/>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flipV="1">
            <a:off x="11236325" y="4669790"/>
            <a:ext cx="358140" cy="3810"/>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a:off x="8440420" y="5415915"/>
            <a:ext cx="540385" cy="0"/>
          </a:xfrm>
          <a:prstGeom prst="straightConnector1">
            <a:avLst/>
          </a:prstGeom>
          <a:ln w="19050">
            <a:solidFill>
              <a:srgbClr val="C55A11"/>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5750560" y="4962525"/>
            <a:ext cx="13335" cy="1581150"/>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8967470" y="4952365"/>
            <a:ext cx="13335" cy="1581150"/>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1586845" y="3983990"/>
            <a:ext cx="7620" cy="2073275"/>
          </a:xfrm>
          <a:prstGeom prst="line">
            <a:avLst/>
          </a:prstGeom>
          <a:ln w="19050" cmpd="sng">
            <a:solidFill>
              <a:srgbClr val="C55A1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5.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国共合作的比较</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1"/>
            </p:custDataLst>
          </p:nvPr>
        </p:nvGraphicFramePr>
        <p:xfrm>
          <a:off x="292735" y="1752600"/>
          <a:ext cx="11527155" cy="4572000"/>
        </p:xfrm>
        <a:graphic>
          <a:graphicData uri="http://schemas.openxmlformats.org/drawingml/2006/table">
            <a:tbl>
              <a:tblPr firstRow="1" bandRow="1">
                <a:tableStyleId>{5C22544A-7EE6-4342-B048-85BDC9FD1C3A}</a:tableStyleId>
              </a:tblPr>
              <a:tblGrid>
                <a:gridCol w="1501775"/>
                <a:gridCol w="4903470"/>
                <a:gridCol w="5121910"/>
              </a:tblGrid>
              <a:tr h="508000">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第一次国共合作</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第二次国共合作</a:t>
                      </a:r>
                      <a:endParaRPr lang="zh-CN" altLang="en-US"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背景</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任务</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形式</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组织机构</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buNone/>
                      </a:pPr>
                      <a:r>
                        <a:rPr lang="en-US" altLang="zh-CN" sz="2400">
                          <a:latin typeface="方正宋刻本秀楷简体" panose="02000000000000000000" charset="-122"/>
                          <a:ea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政治纲领</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buNone/>
                      </a:pPr>
                      <a:r>
                        <a:rPr lang="en-US" altLang="zh-CN" sz="2400">
                          <a:latin typeface="方正宋刻本秀楷简体" panose="02000000000000000000" charset="-122"/>
                          <a:ea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中共政策</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群众基础</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p>
                      <a:pPr>
                        <a:buNone/>
                      </a:pPr>
                      <a:endParaRPr lang="zh-CN" altLang="en-US" sz="2400">
                        <a:latin typeface="方正宋刻本秀楷简体" panose="02000000000000000000" charset="-122"/>
                        <a:ea typeface="方正宋刻本秀楷简体" panose="02000000000000000000" charset="-122"/>
                      </a:endParaRPr>
                    </a:p>
                  </a:txBody>
                  <a:tcPr/>
                </a:tc>
              </a:tr>
              <a:tr h="508000">
                <a:tc>
                  <a:txBody>
                    <a:bodyPr/>
                    <a:p>
                      <a:pPr>
                        <a:buNone/>
                      </a:pPr>
                      <a:r>
                        <a:rPr lang="zh-CN" altLang="en-US" sz="2400">
                          <a:latin typeface="方正宋刻本秀楷简体" panose="02000000000000000000" charset="-122"/>
                          <a:ea typeface="方正宋刻本秀楷简体" panose="02000000000000000000" charset="-122"/>
                        </a:rPr>
                        <a:t>结果</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c>
                  <a:txBody>
                    <a:bodyPr/>
                    <a:p>
                      <a:pPr>
                        <a:buNone/>
                      </a:pPr>
                      <a:endParaRPr lang="zh-CN" altLang="en-US" sz="2400">
                        <a:latin typeface="方正宋刻本秀楷简体" panose="02000000000000000000" charset="-122"/>
                        <a:ea typeface="方正宋刻本秀楷简体" panose="02000000000000000000" charset="-122"/>
                      </a:endParaRPr>
                    </a:p>
                  </a:txBody>
                  <a:tcPr/>
                </a:tc>
              </a:tr>
            </a:tbl>
          </a:graphicData>
        </a:graphic>
      </p:graphicFrame>
      <p:sp>
        <p:nvSpPr>
          <p:cNvPr id="5" name="文本框 4"/>
          <p:cNvSpPr txBox="1"/>
          <p:nvPr/>
        </p:nvSpPr>
        <p:spPr>
          <a:xfrm>
            <a:off x="1927225" y="2298065"/>
            <a:ext cx="3738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大革命时期，国内阶级矛盾为主</a:t>
            </a:r>
            <a:endParaRPr lang="zh-CN" altLang="en-US" sz="2000">
              <a:latin typeface="方正宋刻本秀楷简体" panose="02000000000000000000" charset="-122"/>
              <a:ea typeface="方正宋刻本秀楷简体" panose="02000000000000000000" charset="-122"/>
              <a:sym typeface="+mn-ea"/>
            </a:endParaRPr>
          </a:p>
        </p:txBody>
      </p:sp>
      <p:sp>
        <p:nvSpPr>
          <p:cNvPr id="6" name="文本框 5"/>
          <p:cNvSpPr txBox="1"/>
          <p:nvPr/>
        </p:nvSpPr>
        <p:spPr>
          <a:xfrm>
            <a:off x="6777990" y="2298065"/>
            <a:ext cx="3484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抗日战争时期，中日矛盾为主</a:t>
            </a:r>
            <a:endParaRPr lang="zh-CN" altLang="en-US" sz="2000">
              <a:latin typeface="方正宋刻本秀楷简体" panose="02000000000000000000" charset="-122"/>
              <a:ea typeface="方正宋刻本秀楷简体" panose="02000000000000000000" charset="-122"/>
              <a:sym typeface="+mn-ea"/>
            </a:endParaRPr>
          </a:p>
        </p:txBody>
      </p:sp>
      <p:sp>
        <p:nvSpPr>
          <p:cNvPr id="7" name="文本框 6"/>
          <p:cNvSpPr txBox="1"/>
          <p:nvPr/>
        </p:nvSpPr>
        <p:spPr>
          <a:xfrm>
            <a:off x="1927225" y="2815590"/>
            <a:ext cx="2976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打倒军阀，推翻帝国主义</a:t>
            </a:r>
            <a:endParaRPr lang="zh-CN" altLang="en-US" sz="2000">
              <a:latin typeface="方正宋刻本秀楷简体" panose="02000000000000000000" charset="-122"/>
              <a:ea typeface="方正宋刻本秀楷简体" panose="02000000000000000000" charset="-122"/>
              <a:sym typeface="+mn-ea"/>
            </a:endParaRPr>
          </a:p>
        </p:txBody>
      </p:sp>
      <p:sp>
        <p:nvSpPr>
          <p:cNvPr id="8" name="文本框 7"/>
          <p:cNvSpPr txBox="1"/>
          <p:nvPr/>
        </p:nvSpPr>
        <p:spPr>
          <a:xfrm>
            <a:off x="6777990" y="2815590"/>
            <a:ext cx="2214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打败日本帝国主义</a:t>
            </a:r>
            <a:endParaRPr lang="zh-CN" altLang="en-US" sz="2000">
              <a:latin typeface="方正宋刻本秀楷简体" panose="02000000000000000000" charset="-122"/>
              <a:ea typeface="方正宋刻本秀楷简体" panose="02000000000000000000" charset="-122"/>
              <a:sym typeface="+mn-ea"/>
            </a:endParaRPr>
          </a:p>
        </p:txBody>
      </p:sp>
      <p:sp>
        <p:nvSpPr>
          <p:cNvPr id="9" name="文本框 8"/>
          <p:cNvSpPr txBox="1"/>
          <p:nvPr/>
        </p:nvSpPr>
        <p:spPr>
          <a:xfrm>
            <a:off x="1927225" y="3345815"/>
            <a:ext cx="1198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党内合作</a:t>
            </a:r>
            <a:endParaRPr lang="zh-CN" altLang="en-US" sz="20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6777990" y="3345815"/>
            <a:ext cx="1198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党外合作</a:t>
            </a:r>
            <a:endParaRPr lang="zh-CN" altLang="en-US" sz="2000">
              <a:latin typeface="方正宋刻本秀楷简体" panose="02000000000000000000" charset="-122"/>
              <a:ea typeface="方正宋刻本秀楷简体" panose="02000000000000000000" charset="-122"/>
              <a:sym typeface="+mn-ea"/>
            </a:endParaRPr>
          </a:p>
        </p:txBody>
      </p:sp>
      <p:sp>
        <p:nvSpPr>
          <p:cNvPr id="12" name="文本框 11"/>
          <p:cNvSpPr txBox="1"/>
          <p:nvPr/>
        </p:nvSpPr>
        <p:spPr>
          <a:xfrm>
            <a:off x="1927225" y="3799840"/>
            <a:ext cx="3992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广州国民政府（广州革命根据地）</a:t>
            </a:r>
            <a:endParaRPr lang="zh-CN" altLang="en-US" sz="2000">
              <a:latin typeface="方正宋刻本秀楷简体" panose="02000000000000000000" charset="-122"/>
              <a:ea typeface="方正宋刻本秀楷简体" panose="02000000000000000000" charset="-122"/>
              <a:sym typeface="+mn-ea"/>
            </a:endParaRPr>
          </a:p>
        </p:txBody>
      </p:sp>
      <p:sp>
        <p:nvSpPr>
          <p:cNvPr id="13" name="文本框 12"/>
          <p:cNvSpPr txBox="1"/>
          <p:nvPr/>
        </p:nvSpPr>
        <p:spPr>
          <a:xfrm>
            <a:off x="1927225" y="4354830"/>
            <a:ext cx="1452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新三民主义</a:t>
            </a:r>
            <a:endParaRPr lang="zh-CN" altLang="en-US" sz="2000">
              <a:latin typeface="方正宋刻本秀楷简体" panose="02000000000000000000" charset="-122"/>
              <a:ea typeface="方正宋刻本秀楷简体" panose="02000000000000000000" charset="-122"/>
              <a:sym typeface="+mn-ea"/>
            </a:endParaRPr>
          </a:p>
        </p:txBody>
      </p:sp>
      <p:sp>
        <p:nvSpPr>
          <p:cNvPr id="14" name="文本框 13"/>
          <p:cNvSpPr txBox="1"/>
          <p:nvPr/>
        </p:nvSpPr>
        <p:spPr>
          <a:xfrm>
            <a:off x="1927225" y="4897755"/>
            <a:ext cx="3992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陈独秀妥协退让（右倾投降主义）</a:t>
            </a:r>
            <a:endParaRPr lang="zh-CN" altLang="en-US" sz="2000">
              <a:latin typeface="方正宋刻本秀楷简体" panose="02000000000000000000" charset="-122"/>
              <a:ea typeface="方正宋刻本秀楷简体" panose="02000000000000000000" charset="-122"/>
              <a:sym typeface="+mn-ea"/>
            </a:endParaRPr>
          </a:p>
        </p:txBody>
      </p:sp>
      <p:sp>
        <p:nvSpPr>
          <p:cNvPr id="18" name="文本框 17"/>
          <p:cNvSpPr txBox="1"/>
          <p:nvPr/>
        </p:nvSpPr>
        <p:spPr>
          <a:xfrm>
            <a:off x="6777990" y="4897755"/>
            <a:ext cx="1706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既联合又斗争</a:t>
            </a:r>
            <a:endParaRPr lang="zh-CN" altLang="en-US" sz="2000">
              <a:latin typeface="方正宋刻本秀楷简体" panose="02000000000000000000" charset="-122"/>
              <a:ea typeface="方正宋刻本秀楷简体" panose="02000000000000000000" charset="-122"/>
              <a:sym typeface="+mn-ea"/>
            </a:endParaRPr>
          </a:p>
        </p:txBody>
      </p:sp>
      <p:sp>
        <p:nvSpPr>
          <p:cNvPr id="19" name="文本框 18"/>
          <p:cNvSpPr txBox="1"/>
          <p:nvPr/>
        </p:nvSpPr>
        <p:spPr>
          <a:xfrm>
            <a:off x="1927225" y="5390515"/>
            <a:ext cx="4754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工人、农民、小资产阶级、民族资产阶级</a:t>
            </a:r>
            <a:endParaRPr lang="zh-CN" altLang="en-US" sz="2000">
              <a:latin typeface="方正宋刻本秀楷简体" panose="02000000000000000000" charset="-122"/>
              <a:ea typeface="方正宋刻本秀楷简体" panose="02000000000000000000" charset="-122"/>
              <a:sym typeface="+mn-ea"/>
            </a:endParaRPr>
          </a:p>
        </p:txBody>
      </p:sp>
      <p:sp>
        <p:nvSpPr>
          <p:cNvPr id="20" name="文本框 19"/>
          <p:cNvSpPr txBox="1"/>
          <p:nvPr/>
        </p:nvSpPr>
        <p:spPr>
          <a:xfrm>
            <a:off x="1927225" y="6172835"/>
            <a:ext cx="2214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破裂，大革命失败</a:t>
            </a:r>
            <a:endParaRPr lang="zh-CN" altLang="en-US" sz="2000">
              <a:latin typeface="方正宋刻本秀楷简体" panose="02000000000000000000" charset="-122"/>
              <a:ea typeface="方正宋刻本秀楷简体" panose="02000000000000000000" charset="-122"/>
              <a:sym typeface="+mn-ea"/>
            </a:endParaRPr>
          </a:p>
        </p:txBody>
      </p:sp>
      <p:sp>
        <p:nvSpPr>
          <p:cNvPr id="21" name="文本框 20"/>
          <p:cNvSpPr txBox="1"/>
          <p:nvPr/>
        </p:nvSpPr>
        <p:spPr>
          <a:xfrm>
            <a:off x="6777990" y="5390515"/>
            <a:ext cx="5008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更广泛，还包括爱国民主人士、大资产阶级</a:t>
            </a:r>
            <a:endParaRPr lang="zh-CN" altLang="en-US" sz="2000">
              <a:latin typeface="方正宋刻本秀楷简体" panose="02000000000000000000" charset="-122"/>
              <a:ea typeface="方正宋刻本秀楷简体" panose="02000000000000000000" charset="-122"/>
              <a:sym typeface="+mn-ea"/>
            </a:endParaRPr>
          </a:p>
        </p:txBody>
      </p:sp>
      <p:sp>
        <p:nvSpPr>
          <p:cNvPr id="22" name="文本框 21"/>
          <p:cNvSpPr txBox="1"/>
          <p:nvPr/>
        </p:nvSpPr>
        <p:spPr>
          <a:xfrm>
            <a:off x="6777990" y="6172835"/>
            <a:ext cx="2976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维持，抗日战争取得胜利</a:t>
            </a:r>
            <a:endParaRPr lang="zh-CN" altLang="en-US" sz="2000">
              <a:latin typeface="方正宋刻本秀楷简体" panose="02000000000000000000" charset="-122"/>
              <a:ea typeface="方正宋刻本秀楷简体" panose="02000000000000000000"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2" grpId="0"/>
      <p:bldP spid="13" grpId="0"/>
      <p:bldP spid="14" grpId="0"/>
      <p:bldP spid="18" grpId="0"/>
      <p:bldP spid="19" grpId="0"/>
      <p:bldP spid="21" grpId="0"/>
      <p:bldP spid="20"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6.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民族资本主义的产生与发展</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307340" y="1823085"/>
            <a:ext cx="11699240" cy="4831080"/>
          </a:xfrm>
          <a:prstGeom prst="rect">
            <a:avLst/>
          </a:prstGeom>
          <a:noFill/>
        </p:spPr>
        <p:txBody>
          <a:bodyPr wrap="square" rtlCol="0">
            <a:spAutoFit/>
          </a:bodyPr>
          <a:p>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）社会环境</a:t>
            </a:r>
            <a:endPar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①近代中国资本主义是在中国社会半殖民地半封建化过程中产生和发展起来的。</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②从一开始就受到外国资本主义和本国封建势力的压迫与剥削。</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2</a:t>
            </a:r>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）外国资本主义压迫</a:t>
            </a:r>
            <a:endPar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①限制机器进口</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②控制中国海关和对外贸易，大量倾销商品和掠夺原料。</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③帝国主义的侵华战争，直接摧残中国的民族工业。</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④抗战胜利后，国民政府同美国签订了一系列条约，减免大量美国商品的进口税，美货大量涌入。</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3</a:t>
            </a:r>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本国封建势力的束缚</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各级政府采用苛捐杂税勒索民族工业企业，极大地加重了民族工业企业的负担。</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4</a:t>
            </a:r>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国民政府和官僚资本的压迫</a:t>
            </a:r>
            <a:endParaRPr lang="zh-CN" altLang="en-US" sz="22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①国民政府大举内债和滥发纸币，严重地阻碍了民族工业的发展。</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a:p>
            <a:r>
              <a:rPr lang="zh-CN" altLang="en-US" sz="2200">
                <a:latin typeface="方正宋刻本秀楷简体" panose="02000000000000000000" charset="-122"/>
                <a:ea typeface="方正宋刻本秀楷简体" panose="02000000000000000000" charset="-122"/>
                <a:cs typeface="方正宋刻本秀楷简体" panose="02000000000000000000" charset="-122"/>
              </a:rPr>
              <a:t>②国民政府和官僚资本以直接投资、加入官股或收买、敲诈甚至没收等方式公开吞噬民族企业。</a:t>
            </a:r>
            <a:endParaRPr lang="zh-CN" altLang="en-US" sz="2200">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4" name="圆角矩形 3"/>
          <p:cNvSpPr/>
          <p:nvPr/>
        </p:nvSpPr>
        <p:spPr>
          <a:xfrm>
            <a:off x="7265035" y="1230630"/>
            <a:ext cx="3410585" cy="78867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sz="2400">
                <a:latin typeface="方正宋刻本秀楷简体" panose="02000000000000000000" charset="-122"/>
                <a:ea typeface="方正宋刻本秀楷简体" panose="02000000000000000000" charset="-122"/>
              </a:rPr>
              <a:t>①先天不足，后天畸形</a:t>
            </a:r>
            <a:endParaRPr lang="zh-CN" altLang="en-US" sz="2400">
              <a:latin typeface="方正宋刻本秀楷简体" panose="02000000000000000000" charset="-122"/>
              <a:ea typeface="方正宋刻本秀楷简体" panose="02000000000000000000" charset="-122"/>
            </a:endParaRPr>
          </a:p>
          <a:p>
            <a:pPr algn="ctr"/>
            <a:r>
              <a:rPr lang="zh-CN" altLang="en-US" sz="2400">
                <a:latin typeface="方正宋刻本秀楷简体" panose="02000000000000000000" charset="-122"/>
                <a:ea typeface="方正宋刻本秀楷简体" panose="02000000000000000000" charset="-122"/>
              </a:rPr>
              <a:t>②半殖民地半封建特征</a:t>
            </a:r>
            <a:endParaRPr lang="zh-CN" altLang="en-US" sz="2400">
              <a:latin typeface="方正宋刻本秀楷简体" panose="02000000000000000000" charset="-122"/>
              <a:ea typeface="方正宋刻本秀楷简体" panose="02000000000000000000" charset="-122"/>
            </a:endParaRPr>
          </a:p>
        </p:txBody>
      </p:sp>
      <p:sp>
        <p:nvSpPr>
          <p:cNvPr id="6" name="圆角矩形 5"/>
          <p:cNvSpPr/>
          <p:nvPr/>
        </p:nvSpPr>
        <p:spPr>
          <a:xfrm>
            <a:off x="6694170" y="1230630"/>
            <a:ext cx="449580" cy="78867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sz="2400">
                <a:latin typeface="方正宋刻本秀楷简体" panose="02000000000000000000" charset="-122"/>
                <a:ea typeface="方正宋刻本秀楷简体" panose="02000000000000000000" charset="-122"/>
              </a:rPr>
              <a:t>特点</a:t>
            </a:r>
            <a:endParaRPr lang="zh-CN" altLang="en-US" sz="2400">
              <a:latin typeface="方正宋刻本秀楷简体" panose="02000000000000000000" charset="-122"/>
              <a:ea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74930" y="76200"/>
            <a:ext cx="12029440" cy="6725285"/>
          </a:xfrm>
          <a:prstGeom prst="rect">
            <a:avLst/>
          </a:prstGeom>
          <a:noFill/>
          <a:ln w="238125">
            <a:solidFill>
              <a:srgbClr val="0070C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171450" y="3237230"/>
            <a:ext cx="11838305" cy="36385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000">
              <a:solidFill>
                <a:schemeClr val="bg1"/>
              </a:solidFill>
              <a:latin typeface="方正宋刻本秀楷简体" panose="02000000000000000000" charset="-122"/>
              <a:ea typeface="方正宋刻本秀楷简体" panose="02000000000000000000" charset="-122"/>
            </a:endParaRPr>
          </a:p>
        </p:txBody>
      </p:sp>
      <p:sp>
        <p:nvSpPr>
          <p:cNvPr id="6" name="文本框 5"/>
          <p:cNvSpPr txBox="1"/>
          <p:nvPr/>
        </p:nvSpPr>
        <p:spPr>
          <a:xfrm>
            <a:off x="41656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1840</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8" name="文本框 7"/>
          <p:cNvSpPr txBox="1"/>
          <p:nvPr/>
        </p:nvSpPr>
        <p:spPr>
          <a:xfrm>
            <a:off x="579120" y="1477645"/>
            <a:ext cx="490220" cy="1666240"/>
          </a:xfrm>
          <a:prstGeom prst="rect">
            <a:avLst/>
          </a:prstGeom>
          <a:noFill/>
        </p:spPr>
        <p:txBody>
          <a:bodyPr vert="eaVert" wrap="square" rtlCol="0">
            <a:spAutoFit/>
          </a:bodyPr>
          <a:p>
            <a:pPr algn="r"/>
            <a:r>
              <a:rPr lang="zh-CN" altLang="en-US" sz="2000" b="1">
                <a:solidFill>
                  <a:srgbClr val="326185"/>
                </a:solidFill>
                <a:latin typeface="方正宋刻本秀楷简体" panose="02000000000000000000" charset="-122"/>
                <a:ea typeface="方正宋刻本秀楷简体" panose="02000000000000000000" charset="-122"/>
              </a:rPr>
              <a:t>鸦片战争</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13" name="文本框 12"/>
          <p:cNvSpPr txBox="1"/>
          <p:nvPr/>
        </p:nvSpPr>
        <p:spPr>
          <a:xfrm>
            <a:off x="123190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1851</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14" name="文本框 13"/>
          <p:cNvSpPr txBox="1"/>
          <p:nvPr/>
        </p:nvSpPr>
        <p:spPr>
          <a:xfrm>
            <a:off x="1394460" y="3736340"/>
            <a:ext cx="490220" cy="1666240"/>
          </a:xfrm>
          <a:prstGeom prst="rect">
            <a:avLst/>
          </a:prstGeom>
          <a:noFill/>
        </p:spPr>
        <p:txBody>
          <a:bodyPr vert="eaVert" wrap="square" rtlCol="0">
            <a:spAutoFit/>
          </a:bodyPr>
          <a:p>
            <a:r>
              <a:rPr lang="zh-CN" altLang="en-US" sz="2000" b="1">
                <a:solidFill>
                  <a:srgbClr val="326185"/>
                </a:solidFill>
                <a:latin typeface="方正宋刻本秀楷简体" panose="02000000000000000000" charset="-122"/>
                <a:ea typeface="方正宋刻本秀楷简体" panose="02000000000000000000" charset="-122"/>
              </a:rPr>
              <a:t>太平天国运动</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15" name="文本框 14"/>
          <p:cNvSpPr txBox="1"/>
          <p:nvPr/>
        </p:nvSpPr>
        <p:spPr>
          <a:xfrm>
            <a:off x="204724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1856</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16" name="文本框 15"/>
          <p:cNvSpPr txBox="1"/>
          <p:nvPr/>
        </p:nvSpPr>
        <p:spPr>
          <a:xfrm>
            <a:off x="2209800" y="1230630"/>
            <a:ext cx="490220" cy="1913255"/>
          </a:xfrm>
          <a:prstGeom prst="rect">
            <a:avLst/>
          </a:prstGeom>
          <a:noFill/>
        </p:spPr>
        <p:txBody>
          <a:bodyPr vert="eaVert" wrap="square" rtlCol="0">
            <a:spAutoFit/>
          </a:bodyPr>
          <a:p>
            <a:pPr algn="r"/>
            <a:r>
              <a:rPr lang="zh-CN" altLang="en-US" sz="2000" b="1">
                <a:solidFill>
                  <a:srgbClr val="326185"/>
                </a:solidFill>
                <a:latin typeface="方正宋刻本秀楷简体" panose="02000000000000000000" charset="-122"/>
                <a:ea typeface="方正宋刻本秀楷简体" panose="02000000000000000000" charset="-122"/>
              </a:rPr>
              <a:t>第二次鸦片战争</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17" name="文本框 16"/>
          <p:cNvSpPr txBox="1"/>
          <p:nvPr/>
        </p:nvSpPr>
        <p:spPr>
          <a:xfrm>
            <a:off x="3470910" y="3736340"/>
            <a:ext cx="490220" cy="1913255"/>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洋务运动</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18" name="文本框 17"/>
          <p:cNvSpPr txBox="1"/>
          <p:nvPr/>
        </p:nvSpPr>
        <p:spPr>
          <a:xfrm>
            <a:off x="2862580" y="3232785"/>
            <a:ext cx="170688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1860s-1890s</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19" name="文本框 18"/>
          <p:cNvSpPr txBox="1"/>
          <p:nvPr/>
        </p:nvSpPr>
        <p:spPr>
          <a:xfrm>
            <a:off x="4569460" y="3232785"/>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1894</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20" name="文本框 19"/>
          <p:cNvSpPr txBox="1"/>
          <p:nvPr/>
        </p:nvSpPr>
        <p:spPr>
          <a:xfrm>
            <a:off x="4732020" y="1230630"/>
            <a:ext cx="490220" cy="1913255"/>
          </a:xfrm>
          <a:prstGeom prst="rect">
            <a:avLst/>
          </a:prstGeom>
          <a:noFill/>
        </p:spPr>
        <p:txBody>
          <a:bodyPr vert="eaVert" wrap="square" rtlCol="0">
            <a:spAutoFit/>
          </a:bodyPr>
          <a:p>
            <a:pPr algn="r"/>
            <a:r>
              <a:rPr lang="zh-CN" altLang="en-US" sz="2000" b="1">
                <a:solidFill>
                  <a:srgbClr val="326185"/>
                </a:solidFill>
                <a:latin typeface="方正宋刻本秀楷简体" panose="02000000000000000000" charset="-122"/>
                <a:ea typeface="方正宋刻本秀楷简体" panose="02000000000000000000" charset="-122"/>
              </a:rPr>
              <a:t>甲午中日战争</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21" name="文本框 20"/>
          <p:cNvSpPr txBox="1"/>
          <p:nvPr/>
        </p:nvSpPr>
        <p:spPr>
          <a:xfrm>
            <a:off x="5384800" y="3232785"/>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1898</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22" name="文本框 21"/>
          <p:cNvSpPr txBox="1"/>
          <p:nvPr/>
        </p:nvSpPr>
        <p:spPr>
          <a:xfrm>
            <a:off x="5547360" y="3736340"/>
            <a:ext cx="490220" cy="1913255"/>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戊戌维新运动</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23" name="文本框 22"/>
          <p:cNvSpPr txBox="1"/>
          <p:nvPr/>
        </p:nvSpPr>
        <p:spPr>
          <a:xfrm>
            <a:off x="6200140" y="3232785"/>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1900</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24" name="文本框 23"/>
          <p:cNvSpPr txBox="1"/>
          <p:nvPr/>
        </p:nvSpPr>
        <p:spPr>
          <a:xfrm>
            <a:off x="6227445" y="3736340"/>
            <a:ext cx="798195" cy="2432050"/>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清末新政</a:t>
            </a:r>
            <a:endParaRPr lang="zh-CN" altLang="en-US" sz="2000" b="1">
              <a:solidFill>
                <a:srgbClr val="326185"/>
              </a:solidFill>
              <a:latin typeface="方正宋刻本秀楷简体" panose="02000000000000000000" charset="-122"/>
              <a:ea typeface="方正宋刻本秀楷简体" panose="02000000000000000000" charset="-122"/>
            </a:endParaRPr>
          </a:p>
          <a:p>
            <a:pPr algn="l"/>
            <a:r>
              <a:rPr lang="zh-CN" altLang="en-US" sz="2000" b="1">
                <a:solidFill>
                  <a:srgbClr val="326185"/>
                </a:solidFill>
                <a:latin typeface="方正宋刻本秀楷简体" panose="02000000000000000000" charset="-122"/>
                <a:ea typeface="方正宋刻本秀楷简体" panose="02000000000000000000" charset="-122"/>
              </a:rPr>
              <a:t>义和团运动达到高潮</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25" name="文本框 24"/>
          <p:cNvSpPr txBox="1"/>
          <p:nvPr/>
        </p:nvSpPr>
        <p:spPr>
          <a:xfrm>
            <a:off x="6362700" y="956945"/>
            <a:ext cx="490220" cy="2186940"/>
          </a:xfrm>
          <a:prstGeom prst="rect">
            <a:avLst/>
          </a:prstGeom>
          <a:noFill/>
        </p:spPr>
        <p:txBody>
          <a:bodyPr vert="eaVert" wrap="square" rtlCol="0">
            <a:spAutoFit/>
          </a:bodyPr>
          <a:p>
            <a:pPr algn="r"/>
            <a:r>
              <a:rPr lang="zh-CN" altLang="en-US" sz="2000" b="1">
                <a:solidFill>
                  <a:srgbClr val="326185"/>
                </a:solidFill>
                <a:latin typeface="方正宋刻本秀楷简体" panose="02000000000000000000" charset="-122"/>
                <a:ea typeface="方正宋刻本秀楷简体" panose="02000000000000000000" charset="-122"/>
              </a:rPr>
              <a:t>八国联军侵华</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26" name="文本框 25"/>
          <p:cNvSpPr txBox="1"/>
          <p:nvPr/>
        </p:nvSpPr>
        <p:spPr>
          <a:xfrm>
            <a:off x="701548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1906</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27" name="文本框 26"/>
          <p:cNvSpPr txBox="1"/>
          <p:nvPr/>
        </p:nvSpPr>
        <p:spPr>
          <a:xfrm>
            <a:off x="7178040" y="3736340"/>
            <a:ext cx="490220" cy="1913255"/>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清政府预备立宪</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28" name="文本框 27"/>
          <p:cNvSpPr txBox="1"/>
          <p:nvPr/>
        </p:nvSpPr>
        <p:spPr>
          <a:xfrm>
            <a:off x="783082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1911</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29" name="文本框 28"/>
          <p:cNvSpPr txBox="1"/>
          <p:nvPr/>
        </p:nvSpPr>
        <p:spPr>
          <a:xfrm>
            <a:off x="7993380" y="3736340"/>
            <a:ext cx="490220" cy="1913255"/>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辛亥革命</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30" name="文本框 29"/>
          <p:cNvSpPr txBox="1"/>
          <p:nvPr/>
        </p:nvSpPr>
        <p:spPr>
          <a:xfrm>
            <a:off x="8646160" y="3232785"/>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1912</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31" name="文本框 30"/>
          <p:cNvSpPr txBox="1"/>
          <p:nvPr/>
        </p:nvSpPr>
        <p:spPr>
          <a:xfrm>
            <a:off x="8600440" y="3725545"/>
            <a:ext cx="798195" cy="1822450"/>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清帝退位</a:t>
            </a:r>
            <a:endParaRPr lang="zh-CN" altLang="en-US" sz="2000" b="1">
              <a:solidFill>
                <a:srgbClr val="326185"/>
              </a:solidFill>
              <a:latin typeface="方正宋刻本秀楷简体" panose="02000000000000000000" charset="-122"/>
              <a:ea typeface="方正宋刻本秀楷简体" panose="02000000000000000000" charset="-122"/>
            </a:endParaRPr>
          </a:p>
          <a:p>
            <a:pPr algn="l"/>
            <a:r>
              <a:rPr lang="zh-CN" altLang="en-US" sz="2000" b="1">
                <a:solidFill>
                  <a:srgbClr val="326185"/>
                </a:solidFill>
                <a:latin typeface="方正宋刻本秀楷简体" panose="02000000000000000000" charset="-122"/>
                <a:ea typeface="方正宋刻本秀楷简体" panose="02000000000000000000" charset="-122"/>
              </a:rPr>
              <a:t>建立中华民国</a:t>
            </a:r>
            <a:endParaRPr lang="zh-CN" altLang="en-US" sz="2000" b="1">
              <a:solidFill>
                <a:srgbClr val="326185"/>
              </a:solidFill>
              <a:latin typeface="方正宋刻本秀楷简体" panose="02000000000000000000" charset="-122"/>
              <a:ea typeface="方正宋刻本秀楷简体" panose="02000000000000000000" charset="-122"/>
            </a:endParaRPr>
          </a:p>
        </p:txBody>
      </p:sp>
      <p:sp>
        <p:nvSpPr>
          <p:cNvPr id="32" name="文本框 31"/>
          <p:cNvSpPr txBox="1"/>
          <p:nvPr/>
        </p:nvSpPr>
        <p:spPr>
          <a:xfrm>
            <a:off x="11076940" y="3232785"/>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1919</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33" name="文本框 32"/>
          <p:cNvSpPr txBox="1"/>
          <p:nvPr/>
        </p:nvSpPr>
        <p:spPr>
          <a:xfrm>
            <a:off x="11239500" y="3736340"/>
            <a:ext cx="490220" cy="1822450"/>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五四运动爆发</a:t>
            </a:r>
            <a:endParaRPr lang="zh-CN" altLang="en-US" sz="2000" b="1">
              <a:solidFill>
                <a:srgbClr val="326185"/>
              </a:solidFill>
              <a:latin typeface="方正宋刻本秀楷简体" panose="02000000000000000000" charset="-122"/>
              <a:ea typeface="方正宋刻本秀楷简体" panose="02000000000000000000" charset="-122"/>
              <a:sym typeface="+mn-ea"/>
            </a:endParaRPr>
          </a:p>
        </p:txBody>
      </p:sp>
      <p:sp>
        <p:nvSpPr>
          <p:cNvPr id="34" name="文本框 33"/>
          <p:cNvSpPr txBox="1"/>
          <p:nvPr/>
        </p:nvSpPr>
        <p:spPr>
          <a:xfrm>
            <a:off x="1026160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1917</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35" name="文本框 34"/>
          <p:cNvSpPr txBox="1"/>
          <p:nvPr/>
        </p:nvSpPr>
        <p:spPr>
          <a:xfrm>
            <a:off x="10424160" y="3736340"/>
            <a:ext cx="490220" cy="1822450"/>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加入一战</a:t>
            </a:r>
            <a:endParaRPr lang="zh-CN" altLang="en-US" sz="2000" b="1">
              <a:solidFill>
                <a:srgbClr val="326185"/>
              </a:solidFill>
              <a:latin typeface="方正宋刻本秀楷简体" panose="02000000000000000000" charset="-122"/>
              <a:ea typeface="方正宋刻本秀楷简体" panose="02000000000000000000" charset="-122"/>
              <a:sym typeface="+mn-ea"/>
            </a:endParaRPr>
          </a:p>
        </p:txBody>
      </p:sp>
      <p:sp>
        <p:nvSpPr>
          <p:cNvPr id="36" name="文本框 35"/>
          <p:cNvSpPr txBox="1"/>
          <p:nvPr/>
        </p:nvSpPr>
        <p:spPr>
          <a:xfrm>
            <a:off x="9489440" y="3237230"/>
            <a:ext cx="815340" cy="398780"/>
          </a:xfrm>
          <a:prstGeom prst="rect">
            <a:avLst/>
          </a:prstGeom>
          <a:noFill/>
        </p:spPr>
        <p:txBody>
          <a:bodyPr wrap="square" rtlCol="0">
            <a:spAutoFit/>
          </a:bodyPr>
          <a:p>
            <a:pPr algn="ctr">
              <a:lnSpc>
                <a:spcPct val="100000"/>
              </a:lnSpc>
            </a:pPr>
            <a:r>
              <a:rPr lang="en-US" sz="2000">
                <a:solidFill>
                  <a:schemeClr val="bg1"/>
                </a:solidFill>
                <a:latin typeface="方正宋刻本秀楷简体" panose="02000000000000000000" charset="-122"/>
                <a:ea typeface="方正宋刻本秀楷简体" panose="02000000000000000000" charset="-122"/>
              </a:rPr>
              <a:t>1915</a:t>
            </a:r>
            <a:endParaRPr lang="en-US" sz="2000">
              <a:solidFill>
                <a:schemeClr val="bg1"/>
              </a:solidFill>
              <a:latin typeface="方正宋刻本秀楷简体" panose="02000000000000000000" charset="-122"/>
              <a:ea typeface="方正宋刻本秀楷简体" panose="02000000000000000000" charset="-122"/>
            </a:endParaRPr>
          </a:p>
        </p:txBody>
      </p:sp>
      <p:sp>
        <p:nvSpPr>
          <p:cNvPr id="37" name="文本框 36"/>
          <p:cNvSpPr txBox="1"/>
          <p:nvPr/>
        </p:nvSpPr>
        <p:spPr>
          <a:xfrm>
            <a:off x="9344025" y="3736340"/>
            <a:ext cx="1106170" cy="1822450"/>
          </a:xfrm>
          <a:prstGeom prst="rect">
            <a:avLst/>
          </a:prstGeom>
          <a:noFill/>
        </p:spPr>
        <p:txBody>
          <a:bodyPr vert="eaVert" wrap="square" rtlCol="0">
            <a:spAutoFit/>
          </a:bodyPr>
          <a:p>
            <a:pPr algn="l"/>
            <a:r>
              <a:rPr lang="zh-CN" altLang="en-US" sz="2000" b="1">
                <a:solidFill>
                  <a:srgbClr val="326185"/>
                </a:solidFill>
                <a:latin typeface="方正宋刻本秀楷简体" panose="02000000000000000000" charset="-122"/>
                <a:ea typeface="方正宋刻本秀楷简体" panose="02000000000000000000" charset="-122"/>
              </a:rPr>
              <a:t>北洋军阀割据</a:t>
            </a:r>
            <a:endParaRPr lang="zh-CN" altLang="en-US" sz="2000" b="1">
              <a:solidFill>
                <a:srgbClr val="326185"/>
              </a:solidFill>
              <a:latin typeface="方正宋刻本秀楷简体" panose="02000000000000000000" charset="-122"/>
              <a:ea typeface="方正宋刻本秀楷简体" panose="02000000000000000000" charset="-122"/>
            </a:endParaRPr>
          </a:p>
          <a:p>
            <a:pPr algn="l"/>
            <a:r>
              <a:rPr lang="zh-CN" altLang="en-US" sz="2000" b="1">
                <a:solidFill>
                  <a:srgbClr val="326185"/>
                </a:solidFill>
                <a:latin typeface="方正宋刻本秀楷简体" panose="02000000000000000000" charset="-122"/>
                <a:ea typeface="方正宋刻本秀楷简体" panose="02000000000000000000" charset="-122"/>
              </a:rPr>
              <a:t>袁世凯复辟</a:t>
            </a:r>
            <a:endParaRPr lang="zh-CN" altLang="en-US" sz="2000" b="1">
              <a:solidFill>
                <a:srgbClr val="326185"/>
              </a:solidFill>
              <a:latin typeface="方正宋刻本秀楷简体" panose="02000000000000000000" charset="-122"/>
              <a:ea typeface="方正宋刻本秀楷简体" panose="02000000000000000000" charset="-122"/>
            </a:endParaRPr>
          </a:p>
          <a:p>
            <a:pPr algn="l"/>
            <a:r>
              <a:rPr lang="zh-CN" altLang="en-US" sz="2000" b="1">
                <a:solidFill>
                  <a:srgbClr val="326185"/>
                </a:solidFill>
                <a:latin typeface="方正宋刻本秀楷简体" panose="02000000000000000000" charset="-122"/>
                <a:ea typeface="方正宋刻本秀楷简体" panose="02000000000000000000" charset="-122"/>
              </a:rPr>
              <a:t>新文化运动</a:t>
            </a:r>
            <a:endParaRPr lang="zh-CN" altLang="en-US" sz="2000" b="1">
              <a:solidFill>
                <a:srgbClr val="326185"/>
              </a:solidFill>
              <a:latin typeface="方正宋刻本秀楷简体" panose="02000000000000000000" charset="-122"/>
              <a:ea typeface="方正宋刻本秀楷简体" panose="02000000000000000000" charset="-122"/>
              <a:sym typeface="+mn-ea"/>
            </a:endParaRPr>
          </a:p>
        </p:txBody>
      </p:sp>
      <p:sp>
        <p:nvSpPr>
          <p:cNvPr id="39" name="文本框 38"/>
          <p:cNvSpPr txBox="1"/>
          <p:nvPr/>
        </p:nvSpPr>
        <p:spPr>
          <a:xfrm>
            <a:off x="11302365" y="776605"/>
            <a:ext cx="539750" cy="2245360"/>
          </a:xfrm>
          <a:prstGeom prst="rect">
            <a:avLst/>
          </a:prstGeom>
          <a:noFill/>
          <a:ln>
            <a:noFill/>
          </a:ln>
        </p:spPr>
        <p:txBody>
          <a:bodyPr wrap="square" rtlCol="0">
            <a:spAutoFit/>
          </a:bodyPr>
          <a:p>
            <a:pPr algn="dist"/>
            <a:r>
              <a:rPr lang="zh-CN" altLang="en-US" sz="2800" b="1">
                <a:solidFill>
                  <a:srgbClr val="0070C0"/>
                </a:solidFill>
                <a:latin typeface="微软雅黑" panose="020B0503020204020204" charset="-122"/>
                <a:ea typeface="微软雅黑" panose="020B0503020204020204" charset="-122"/>
              </a:rPr>
              <a:t>列强侵华史</a:t>
            </a:r>
            <a:endParaRPr lang="zh-CN" altLang="en-US" sz="2800" b="1">
              <a:solidFill>
                <a:srgbClr val="0070C0"/>
              </a:solidFill>
              <a:latin typeface="微软雅黑" panose="020B0503020204020204" charset="-122"/>
              <a:ea typeface="微软雅黑" panose="020B0503020204020204" charset="-122"/>
            </a:endParaRPr>
          </a:p>
        </p:txBody>
      </p:sp>
      <p:sp>
        <p:nvSpPr>
          <p:cNvPr id="42" name="文本框 41"/>
          <p:cNvSpPr txBox="1"/>
          <p:nvPr/>
        </p:nvSpPr>
        <p:spPr>
          <a:xfrm>
            <a:off x="312420" y="3736340"/>
            <a:ext cx="539750" cy="2245360"/>
          </a:xfrm>
          <a:prstGeom prst="rect">
            <a:avLst/>
          </a:prstGeom>
          <a:noFill/>
          <a:ln>
            <a:noFill/>
          </a:ln>
        </p:spPr>
        <p:txBody>
          <a:bodyPr wrap="square" rtlCol="0">
            <a:spAutoFit/>
          </a:bodyPr>
          <a:p>
            <a:pPr algn="dist"/>
            <a:r>
              <a:rPr lang="zh-CN" altLang="en-US" sz="2800" b="1">
                <a:solidFill>
                  <a:srgbClr val="0070C0"/>
                </a:solidFill>
                <a:latin typeface="微软雅黑" panose="020B0503020204020204" charset="-122"/>
                <a:ea typeface="微软雅黑" panose="020B0503020204020204" charset="-122"/>
              </a:rPr>
              <a:t>国民抗争史</a:t>
            </a:r>
            <a:endParaRPr lang="zh-CN" altLang="en-US" sz="2800" b="1">
              <a:solidFill>
                <a:srgbClr val="0070C0"/>
              </a:solidFill>
              <a:latin typeface="微软雅黑" panose="020B0503020204020204" charset="-122"/>
              <a:ea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384048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7.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一些重要的时间点</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1"/>
            </p:custDataLst>
          </p:nvPr>
        </p:nvGraphicFramePr>
        <p:xfrm>
          <a:off x="292735" y="1878330"/>
          <a:ext cx="11554460" cy="4572000"/>
        </p:xfrm>
        <a:graphic>
          <a:graphicData uri="http://schemas.openxmlformats.org/drawingml/2006/table">
            <a:tbl>
              <a:tblPr firstRow="1" bandRow="1">
                <a:tableStyleId>{5C22544A-7EE6-4342-B048-85BDC9FD1C3A}</a:tableStyleId>
              </a:tblPr>
              <a:tblGrid>
                <a:gridCol w="2066290"/>
                <a:gridCol w="2216150"/>
                <a:gridCol w="7272020"/>
              </a:tblGrid>
              <a:tr h="457200">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事件</a:t>
                      </a: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时间</a:t>
                      </a: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标志</a:t>
                      </a: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五四运动</a:t>
                      </a: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国民党一大</a:t>
                      </a: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中日矛盾上升为主要矛盾</a:t>
                      </a: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七七事变</a:t>
                      </a: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武汉广州沦陷</a:t>
                      </a: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世界反法西统一战线形成</a:t>
                      </a: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揭开战略反攻的序幕</a:t>
                      </a:r>
                      <a:endParaRPr lang="zh-CN" altLang="en-US" sz="2400">
                        <a:latin typeface="方正宋刻本秀楷简体" panose="02000000000000000000" charset="-122"/>
                        <a:ea typeface="方正宋刻本秀楷简体" panose="02000000000000000000" charset="-122"/>
                      </a:endParaRPr>
                    </a:p>
                  </a:txBody>
                  <a:tcPr/>
                </a:tc>
              </a:tr>
              <a:tr h="457200">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endParaRPr lang="zh-CN" altLang="en-US" sz="2400">
                        <a:latin typeface="方正宋刻本秀楷简体" panose="02000000000000000000" charset="-122"/>
                        <a:ea typeface="方正宋刻本秀楷简体" panose="02000000000000000000" charset="-122"/>
                      </a:endParaRPr>
                    </a:p>
                  </a:txBody>
                  <a:tcPr/>
                </a:tc>
                <a:tc>
                  <a:txBody>
                    <a:bodyPr/>
                    <a:p>
                      <a:pPr algn="ctr">
                        <a:lnSpc>
                          <a:spcPct val="100000"/>
                        </a:lnSpc>
                        <a:buNone/>
                      </a:pPr>
                      <a:r>
                        <a:rPr lang="zh-CN" altLang="en-US" sz="2400">
                          <a:latin typeface="方正宋刻本秀楷简体" panose="02000000000000000000" charset="-122"/>
                          <a:ea typeface="方正宋刻本秀楷简体" panose="02000000000000000000" charset="-122"/>
                        </a:rPr>
                        <a:t>中国共产党工作重心由农村转移到城市</a:t>
                      </a:r>
                      <a:endParaRPr lang="zh-CN" altLang="en-US" sz="2400">
                        <a:latin typeface="方正宋刻本秀楷简体" panose="02000000000000000000" charset="-122"/>
                        <a:ea typeface="方正宋刻本秀楷简体" panose="02000000000000000000" charset="-122"/>
                      </a:endParaRPr>
                    </a:p>
                  </a:txBody>
                  <a:tcPr/>
                </a:tc>
              </a:tr>
            </a:tbl>
          </a:graphicData>
        </a:graphic>
      </p:graphicFrame>
      <p:sp>
        <p:nvSpPr>
          <p:cNvPr id="4" name="文本框 3"/>
          <p:cNvSpPr txBox="1"/>
          <p:nvPr/>
        </p:nvSpPr>
        <p:spPr>
          <a:xfrm>
            <a:off x="2557780" y="2334895"/>
            <a:ext cx="1441450" cy="460375"/>
          </a:xfrm>
          <a:prstGeom prst="rect">
            <a:avLst/>
          </a:prstGeom>
          <a:noFill/>
        </p:spPr>
        <p:txBody>
          <a:bodyPr wrap="none" rtlCol="0" anchor="t">
            <a:spAutoFit/>
          </a:bodyPr>
          <a:p>
            <a:pPr algn="l"/>
            <a:r>
              <a:rPr lang="en-US" altLang="zh-CN" sz="2400">
                <a:latin typeface="方正宋刻本秀楷简体" panose="02000000000000000000" charset="-122"/>
                <a:ea typeface="方正宋刻本秀楷简体" panose="02000000000000000000" charset="-122"/>
                <a:sym typeface="+mn-ea"/>
              </a:rPr>
              <a:t>1919</a:t>
            </a:r>
            <a:r>
              <a:rPr lang="zh-CN" altLang="en-US" sz="2400">
                <a:latin typeface="方正宋刻本秀楷简体" panose="02000000000000000000" charset="-122"/>
                <a:ea typeface="方正宋刻本秀楷简体" panose="02000000000000000000" charset="-122"/>
                <a:sym typeface="+mn-ea"/>
              </a:rPr>
              <a:t>年</a:t>
            </a:r>
            <a:r>
              <a:rPr lang="en-US" altLang="zh-CN" sz="2400">
                <a:latin typeface="方正宋刻本秀楷简体" panose="02000000000000000000" charset="-122"/>
                <a:ea typeface="方正宋刻本秀楷简体" panose="02000000000000000000" charset="-122"/>
                <a:sym typeface="+mn-ea"/>
              </a:rPr>
              <a:t>5</a:t>
            </a:r>
            <a:r>
              <a:rPr lang="zh-CN" altLang="en-US" sz="2400">
                <a:latin typeface="方正宋刻本秀楷简体" panose="02000000000000000000" charset="-122"/>
                <a:ea typeface="方正宋刻本秀楷简体" panose="02000000000000000000" charset="-122"/>
                <a:sym typeface="+mn-ea"/>
              </a:rPr>
              <a:t>月</a:t>
            </a:r>
            <a:endParaRPr lang="zh-CN" altLang="en-US" sz="2400">
              <a:latin typeface="方正宋刻本秀楷简体" panose="02000000000000000000" charset="-122"/>
              <a:ea typeface="方正宋刻本秀楷简体" panose="02000000000000000000" charset="-122"/>
              <a:sym typeface="+mn-ea"/>
            </a:endParaRPr>
          </a:p>
        </p:txBody>
      </p:sp>
      <p:sp>
        <p:nvSpPr>
          <p:cNvPr id="6" name="文本框 5"/>
          <p:cNvSpPr txBox="1"/>
          <p:nvPr/>
        </p:nvSpPr>
        <p:spPr>
          <a:xfrm>
            <a:off x="5791835" y="2369185"/>
            <a:ext cx="5059680" cy="460375"/>
          </a:xfrm>
          <a:prstGeom prst="rect">
            <a:avLst/>
          </a:prstGeom>
          <a:noFill/>
        </p:spPr>
        <p:txBody>
          <a:bodyPr wrap="none" rtlCol="0" anchor="t">
            <a:spAutoFit/>
          </a:bodyPr>
          <a:p>
            <a:r>
              <a:rPr lang="zh-CN" altLang="en-US" sz="2400">
                <a:latin typeface="方正宋刻本秀楷简体" panose="02000000000000000000" charset="-122"/>
                <a:ea typeface="方正宋刻本秀楷简体" panose="02000000000000000000" charset="-122"/>
                <a:sym typeface="+mn-ea"/>
              </a:rPr>
              <a:t>新文化运动转入宣传马克思主义时期</a:t>
            </a:r>
            <a:endParaRPr lang="zh-CN" altLang="en-US" sz="2400">
              <a:latin typeface="方正宋刻本秀楷简体" panose="02000000000000000000" charset="-122"/>
              <a:ea typeface="方正宋刻本秀楷简体" panose="02000000000000000000" charset="-122"/>
              <a:sym typeface="+mn-ea"/>
            </a:endParaRPr>
          </a:p>
        </p:txBody>
      </p:sp>
      <p:sp>
        <p:nvSpPr>
          <p:cNvPr id="7" name="文本框 6"/>
          <p:cNvSpPr txBox="1"/>
          <p:nvPr/>
        </p:nvSpPr>
        <p:spPr>
          <a:xfrm>
            <a:off x="2557780" y="2819400"/>
            <a:ext cx="1049020" cy="460375"/>
          </a:xfrm>
          <a:prstGeom prst="rect">
            <a:avLst/>
          </a:prstGeom>
          <a:noFill/>
        </p:spPr>
        <p:txBody>
          <a:bodyPr wrap="none" rtlCol="0" anchor="t">
            <a:spAutoFit/>
          </a:bodyPr>
          <a:p>
            <a:pPr algn="l">
              <a:lnSpc>
                <a:spcPct val="100000"/>
              </a:lnSpc>
              <a:buNone/>
            </a:pPr>
            <a:r>
              <a:rPr lang="en-US" altLang="zh-CN" sz="2400">
                <a:latin typeface="方正宋刻本秀楷简体" panose="02000000000000000000" charset="-122"/>
                <a:ea typeface="方正宋刻本秀楷简体" panose="02000000000000000000" charset="-122"/>
                <a:sym typeface="+mn-ea"/>
              </a:rPr>
              <a:t>1924</a:t>
            </a:r>
            <a:r>
              <a:rPr lang="zh-CN" altLang="en-US" sz="2400">
                <a:latin typeface="方正宋刻本秀楷简体" panose="02000000000000000000" charset="-122"/>
                <a:ea typeface="方正宋刻本秀楷简体" panose="02000000000000000000" charset="-122"/>
                <a:sym typeface="+mn-ea"/>
              </a:rPr>
              <a:t>年</a:t>
            </a:r>
            <a:endParaRPr lang="zh-CN" altLang="en-US" sz="2400">
              <a:latin typeface="方正宋刻本秀楷简体" panose="02000000000000000000" charset="-122"/>
              <a:ea typeface="方正宋刻本秀楷简体" panose="02000000000000000000" charset="-122"/>
              <a:sym typeface="+mn-ea"/>
            </a:endParaRPr>
          </a:p>
        </p:txBody>
      </p:sp>
      <p:sp>
        <p:nvSpPr>
          <p:cNvPr id="8" name="文本框 7"/>
          <p:cNvSpPr txBox="1"/>
          <p:nvPr/>
        </p:nvSpPr>
        <p:spPr>
          <a:xfrm>
            <a:off x="5299710" y="2795270"/>
            <a:ext cx="6278880" cy="460375"/>
          </a:xfrm>
          <a:prstGeom prst="rect">
            <a:avLst/>
          </a:prstGeom>
          <a:noFill/>
        </p:spPr>
        <p:txBody>
          <a:bodyPr wrap="none" rtlCol="0" anchor="t">
            <a:spAutoFit/>
          </a:bodyPr>
          <a:p>
            <a:r>
              <a:rPr lang="zh-CN" altLang="en-US" sz="2400">
                <a:latin typeface="方正宋刻本秀楷简体" panose="02000000000000000000" charset="-122"/>
                <a:ea typeface="方正宋刻本秀楷简体" panose="02000000000000000000" charset="-122"/>
                <a:sym typeface="+mn-ea"/>
              </a:rPr>
              <a:t>国民革命开始，国共合作、革命统一战线形成</a:t>
            </a:r>
            <a:endParaRPr lang="zh-CN" altLang="en-US" sz="2400">
              <a:latin typeface="方正宋刻本秀楷简体" panose="02000000000000000000" charset="-122"/>
              <a:ea typeface="方正宋刻本秀楷简体" panose="02000000000000000000" charset="-122"/>
              <a:sym typeface="+mn-ea"/>
            </a:endParaRPr>
          </a:p>
        </p:txBody>
      </p:sp>
      <p:sp>
        <p:nvSpPr>
          <p:cNvPr id="9" name="文本框 8"/>
          <p:cNvSpPr txBox="1"/>
          <p:nvPr/>
        </p:nvSpPr>
        <p:spPr>
          <a:xfrm>
            <a:off x="669925" y="3244850"/>
            <a:ext cx="1402080" cy="460375"/>
          </a:xfrm>
          <a:prstGeom prst="rect">
            <a:avLst/>
          </a:prstGeom>
          <a:noFill/>
        </p:spPr>
        <p:txBody>
          <a:bodyPr wrap="none" rtlCol="0" anchor="t">
            <a:spAutoFit/>
          </a:bodyPr>
          <a:p>
            <a:pPr algn="ctr">
              <a:lnSpc>
                <a:spcPct val="100000"/>
              </a:lnSpc>
              <a:buNone/>
            </a:pPr>
            <a:r>
              <a:rPr lang="zh-CN" altLang="en-US" sz="2400">
                <a:latin typeface="方正宋刻本秀楷简体" panose="02000000000000000000" charset="-122"/>
                <a:ea typeface="方正宋刻本秀楷简体" panose="02000000000000000000" charset="-122"/>
                <a:sym typeface="+mn-ea"/>
              </a:rPr>
              <a:t>华北事变</a:t>
            </a:r>
            <a:endParaRPr lang="zh-CN" altLang="en-US" sz="24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2557780" y="3256915"/>
            <a:ext cx="1039495" cy="460375"/>
          </a:xfrm>
          <a:prstGeom prst="rect">
            <a:avLst/>
          </a:prstGeom>
          <a:noFill/>
        </p:spPr>
        <p:txBody>
          <a:bodyPr wrap="none" rtlCol="0" anchor="t">
            <a:spAutoFit/>
          </a:bodyPr>
          <a:p>
            <a:pPr algn="l">
              <a:lnSpc>
                <a:spcPct val="100000"/>
              </a:lnSpc>
              <a:buNone/>
            </a:pPr>
            <a:r>
              <a:rPr lang="en-US" altLang="zh-CN" sz="2400">
                <a:latin typeface="方正宋刻本秀楷简体" panose="02000000000000000000" charset="-122"/>
                <a:ea typeface="方正宋刻本秀楷简体" panose="02000000000000000000" charset="-122"/>
                <a:sym typeface="+mn-ea"/>
              </a:rPr>
              <a:t>1935</a:t>
            </a:r>
            <a:r>
              <a:rPr lang="zh-CN" altLang="en-US" sz="2400">
                <a:latin typeface="方正宋刻本秀楷简体" panose="02000000000000000000" charset="-122"/>
                <a:ea typeface="方正宋刻本秀楷简体" panose="02000000000000000000" charset="-122"/>
                <a:sym typeface="+mn-ea"/>
              </a:rPr>
              <a:t>年</a:t>
            </a:r>
            <a:endParaRPr lang="zh-CN" altLang="en-US" sz="2400">
              <a:latin typeface="方正宋刻本秀楷简体" panose="02000000000000000000" charset="-122"/>
              <a:ea typeface="方正宋刻本秀楷简体" panose="02000000000000000000" charset="-122"/>
              <a:sym typeface="+mn-ea"/>
            </a:endParaRPr>
          </a:p>
        </p:txBody>
      </p:sp>
      <p:sp>
        <p:nvSpPr>
          <p:cNvPr id="12" name="文本框 11"/>
          <p:cNvSpPr txBox="1"/>
          <p:nvPr/>
        </p:nvSpPr>
        <p:spPr>
          <a:xfrm>
            <a:off x="2557780" y="3736340"/>
            <a:ext cx="1918970" cy="460375"/>
          </a:xfrm>
          <a:prstGeom prst="rect">
            <a:avLst/>
          </a:prstGeom>
          <a:noFill/>
        </p:spPr>
        <p:txBody>
          <a:bodyPr wrap="none" rtlCol="0" anchor="t">
            <a:spAutoFit/>
          </a:bodyPr>
          <a:p>
            <a:pPr algn="l"/>
            <a:r>
              <a:rPr lang="en-US" altLang="zh-CN" sz="2400">
                <a:latin typeface="方正宋刻本秀楷简体" panose="02000000000000000000" charset="-122"/>
                <a:ea typeface="方正宋刻本秀楷简体" panose="02000000000000000000" charset="-122"/>
                <a:sym typeface="+mn-ea"/>
              </a:rPr>
              <a:t>1937</a:t>
            </a:r>
            <a:r>
              <a:rPr lang="zh-CN" altLang="en-US" sz="2400">
                <a:latin typeface="方正宋刻本秀楷简体" panose="02000000000000000000" charset="-122"/>
                <a:ea typeface="方正宋刻本秀楷简体" panose="02000000000000000000" charset="-122"/>
                <a:sym typeface="+mn-ea"/>
              </a:rPr>
              <a:t>年</a:t>
            </a:r>
            <a:r>
              <a:rPr lang="en-US" altLang="zh-CN" sz="2400">
                <a:latin typeface="方正宋刻本秀楷简体" panose="02000000000000000000" charset="-122"/>
                <a:ea typeface="方正宋刻本秀楷简体" panose="02000000000000000000" charset="-122"/>
                <a:sym typeface="+mn-ea"/>
              </a:rPr>
              <a:t>7</a:t>
            </a:r>
            <a:r>
              <a:rPr lang="zh-CN" altLang="en-US" sz="2400">
                <a:latin typeface="方正宋刻本秀楷简体" panose="02000000000000000000" charset="-122"/>
                <a:ea typeface="方正宋刻本秀楷简体" panose="02000000000000000000" charset="-122"/>
                <a:sym typeface="+mn-ea"/>
              </a:rPr>
              <a:t>月</a:t>
            </a:r>
            <a:r>
              <a:rPr lang="en-US" altLang="zh-CN" sz="2400">
                <a:latin typeface="方正宋刻本秀楷简体" panose="02000000000000000000" charset="-122"/>
                <a:ea typeface="方正宋刻本秀楷简体" panose="02000000000000000000" charset="-122"/>
                <a:sym typeface="+mn-ea"/>
              </a:rPr>
              <a:t>7</a:t>
            </a:r>
            <a:r>
              <a:rPr lang="zh-CN" altLang="en-US" sz="2400">
                <a:latin typeface="方正宋刻本秀楷简体" panose="02000000000000000000" charset="-122"/>
                <a:ea typeface="方正宋刻本秀楷简体" panose="02000000000000000000" charset="-122"/>
                <a:sym typeface="+mn-ea"/>
              </a:rPr>
              <a:t>日</a:t>
            </a:r>
            <a:endParaRPr lang="zh-CN" altLang="en-US" sz="2400">
              <a:latin typeface="方正宋刻本秀楷简体" panose="02000000000000000000" charset="-122"/>
              <a:ea typeface="方正宋刻本秀楷简体" panose="02000000000000000000" charset="-122"/>
              <a:sym typeface="+mn-ea"/>
            </a:endParaRPr>
          </a:p>
        </p:txBody>
      </p:sp>
      <p:sp>
        <p:nvSpPr>
          <p:cNvPr id="13" name="文本框 12"/>
          <p:cNvSpPr txBox="1"/>
          <p:nvPr/>
        </p:nvSpPr>
        <p:spPr>
          <a:xfrm>
            <a:off x="7227570" y="3724275"/>
            <a:ext cx="2011680" cy="460375"/>
          </a:xfrm>
          <a:prstGeom prst="rect">
            <a:avLst/>
          </a:prstGeom>
          <a:noFill/>
        </p:spPr>
        <p:txBody>
          <a:bodyPr wrap="none" rtlCol="0" anchor="t">
            <a:spAutoFit/>
          </a:bodyPr>
          <a:p>
            <a:r>
              <a:rPr lang="zh-CN" altLang="en-US" sz="2400">
                <a:latin typeface="方正宋刻本秀楷简体" panose="02000000000000000000" charset="-122"/>
                <a:ea typeface="方正宋刻本秀楷简体" panose="02000000000000000000" charset="-122"/>
                <a:sym typeface="+mn-ea"/>
              </a:rPr>
              <a:t>全面抗战开始</a:t>
            </a:r>
            <a:endParaRPr lang="zh-CN" altLang="en-US" sz="2400">
              <a:latin typeface="方正宋刻本秀楷简体" panose="02000000000000000000" charset="-122"/>
              <a:ea typeface="方正宋刻本秀楷简体" panose="02000000000000000000" charset="-122"/>
              <a:sym typeface="+mn-ea"/>
            </a:endParaRPr>
          </a:p>
        </p:txBody>
      </p:sp>
      <p:sp>
        <p:nvSpPr>
          <p:cNvPr id="14" name="文本框 13"/>
          <p:cNvSpPr txBox="1"/>
          <p:nvPr/>
        </p:nvSpPr>
        <p:spPr>
          <a:xfrm>
            <a:off x="4790440" y="4180840"/>
            <a:ext cx="6888480" cy="460375"/>
          </a:xfrm>
          <a:prstGeom prst="rect">
            <a:avLst/>
          </a:prstGeom>
          <a:noFill/>
        </p:spPr>
        <p:txBody>
          <a:bodyPr wrap="none" rtlCol="0" anchor="t">
            <a:spAutoFit/>
          </a:bodyPr>
          <a:p>
            <a:r>
              <a:rPr lang="zh-CN" altLang="en-US" sz="2400">
                <a:latin typeface="方正宋刻本秀楷简体" panose="02000000000000000000" charset="-122"/>
                <a:ea typeface="方正宋刻本秀楷简体" panose="02000000000000000000" charset="-122"/>
                <a:sym typeface="+mn-ea"/>
              </a:rPr>
              <a:t>国共第二次合作、抗日民族统一战线、全民族抗战</a:t>
            </a:r>
            <a:endParaRPr lang="zh-CN" altLang="en-US" sz="2400">
              <a:latin typeface="方正宋刻本秀楷简体" panose="02000000000000000000" charset="-122"/>
              <a:ea typeface="方正宋刻本秀楷简体" panose="02000000000000000000" charset="-122"/>
              <a:sym typeface="+mn-ea"/>
            </a:endParaRPr>
          </a:p>
        </p:txBody>
      </p:sp>
      <p:sp>
        <p:nvSpPr>
          <p:cNvPr id="18" name="文本框 17"/>
          <p:cNvSpPr txBox="1"/>
          <p:nvPr/>
        </p:nvSpPr>
        <p:spPr>
          <a:xfrm>
            <a:off x="365125" y="4168775"/>
            <a:ext cx="2011680" cy="460375"/>
          </a:xfrm>
          <a:prstGeom prst="rect">
            <a:avLst/>
          </a:prstGeom>
          <a:noFill/>
        </p:spPr>
        <p:txBody>
          <a:bodyPr wrap="none" rtlCol="0" anchor="t">
            <a:spAutoFit/>
          </a:bodyPr>
          <a:p>
            <a:pPr algn="ctr">
              <a:lnSpc>
                <a:spcPct val="100000"/>
              </a:lnSpc>
              <a:buNone/>
            </a:pPr>
            <a:r>
              <a:rPr lang="zh-CN" altLang="en-US" sz="2400">
                <a:latin typeface="方正宋刻本秀楷简体" panose="02000000000000000000" charset="-122"/>
                <a:ea typeface="方正宋刻本秀楷简体" panose="02000000000000000000" charset="-122"/>
                <a:sym typeface="+mn-ea"/>
              </a:rPr>
              <a:t>刊发中共宣言</a:t>
            </a:r>
            <a:endParaRPr lang="zh-CN" altLang="en-US" sz="2400">
              <a:latin typeface="方正宋刻本秀楷简体" panose="02000000000000000000" charset="-122"/>
              <a:ea typeface="方正宋刻本秀楷简体" panose="02000000000000000000" charset="-122"/>
              <a:sym typeface="+mn-ea"/>
            </a:endParaRPr>
          </a:p>
        </p:txBody>
      </p:sp>
      <p:sp>
        <p:nvSpPr>
          <p:cNvPr id="19" name="文本框 18"/>
          <p:cNvSpPr txBox="1"/>
          <p:nvPr/>
        </p:nvSpPr>
        <p:spPr>
          <a:xfrm>
            <a:off x="2522220" y="4217035"/>
            <a:ext cx="2105025" cy="460375"/>
          </a:xfrm>
          <a:prstGeom prst="rect">
            <a:avLst/>
          </a:prstGeom>
          <a:noFill/>
        </p:spPr>
        <p:txBody>
          <a:bodyPr wrap="none" rtlCol="0" anchor="t">
            <a:spAutoFit/>
          </a:bodyPr>
          <a:p>
            <a:r>
              <a:rPr lang="en-US" altLang="zh-CN" sz="2400">
                <a:latin typeface="方正宋刻本秀楷简体" panose="02000000000000000000" charset="-122"/>
                <a:ea typeface="方正宋刻本秀楷简体" panose="02000000000000000000" charset="-122"/>
                <a:sym typeface="+mn-ea"/>
              </a:rPr>
              <a:t>1937</a:t>
            </a:r>
            <a:r>
              <a:rPr lang="zh-CN" altLang="en-US" sz="2400">
                <a:latin typeface="方正宋刻本秀楷简体" panose="02000000000000000000" charset="-122"/>
                <a:ea typeface="方正宋刻本秀楷简体" panose="02000000000000000000" charset="-122"/>
                <a:sym typeface="+mn-ea"/>
              </a:rPr>
              <a:t>年</a:t>
            </a:r>
            <a:r>
              <a:rPr lang="en-US" altLang="zh-CN" sz="2400">
                <a:latin typeface="方正宋刻本秀楷简体" panose="02000000000000000000" charset="-122"/>
                <a:ea typeface="方正宋刻本秀楷简体" panose="02000000000000000000" charset="-122"/>
                <a:sym typeface="+mn-ea"/>
              </a:rPr>
              <a:t>9</a:t>
            </a:r>
            <a:r>
              <a:rPr lang="zh-CN" altLang="en-US" sz="2400">
                <a:latin typeface="方正宋刻本秀楷简体" panose="02000000000000000000" charset="-122"/>
                <a:ea typeface="方正宋刻本秀楷简体" panose="02000000000000000000" charset="-122"/>
                <a:sym typeface="+mn-ea"/>
              </a:rPr>
              <a:t>月</a:t>
            </a:r>
            <a:r>
              <a:rPr lang="en-US" altLang="zh-CN" sz="2400">
                <a:latin typeface="方正宋刻本秀楷简体" panose="02000000000000000000" charset="-122"/>
                <a:ea typeface="方正宋刻本秀楷简体" panose="02000000000000000000" charset="-122"/>
                <a:sym typeface="+mn-ea"/>
              </a:rPr>
              <a:t>22</a:t>
            </a:r>
            <a:r>
              <a:rPr lang="zh-CN" altLang="en-US" sz="2400">
                <a:latin typeface="方正宋刻本秀楷简体" panose="02000000000000000000" charset="-122"/>
                <a:ea typeface="方正宋刻本秀楷简体" panose="02000000000000000000" charset="-122"/>
                <a:sym typeface="+mn-ea"/>
              </a:rPr>
              <a:t>日</a:t>
            </a:r>
            <a:endParaRPr lang="zh-CN" altLang="en-US" sz="2400">
              <a:latin typeface="方正宋刻本秀楷简体" panose="02000000000000000000" charset="-122"/>
              <a:ea typeface="方正宋刻本秀楷简体" panose="02000000000000000000" charset="-122"/>
              <a:sym typeface="+mn-ea"/>
            </a:endParaRPr>
          </a:p>
        </p:txBody>
      </p:sp>
      <p:sp>
        <p:nvSpPr>
          <p:cNvPr id="20" name="文本框 19"/>
          <p:cNvSpPr txBox="1"/>
          <p:nvPr/>
        </p:nvSpPr>
        <p:spPr>
          <a:xfrm>
            <a:off x="4838700" y="4635500"/>
            <a:ext cx="6888480" cy="460375"/>
          </a:xfrm>
          <a:prstGeom prst="rect">
            <a:avLst/>
          </a:prstGeom>
          <a:noFill/>
        </p:spPr>
        <p:txBody>
          <a:bodyPr wrap="none" rtlCol="0" anchor="t">
            <a:spAutoFit/>
          </a:bodyPr>
          <a:p>
            <a:r>
              <a:rPr lang="zh-CN" altLang="en-US" sz="2400">
                <a:latin typeface="方正宋刻本秀楷简体" panose="02000000000000000000" charset="-122"/>
                <a:ea typeface="方正宋刻本秀楷简体" panose="02000000000000000000" charset="-122"/>
                <a:sym typeface="+mn-ea"/>
              </a:rPr>
              <a:t>抗日战争进入战略相持阶段，敌后战场成为主战场</a:t>
            </a:r>
            <a:endParaRPr lang="zh-CN" altLang="en-US" sz="2400">
              <a:latin typeface="方正宋刻本秀楷简体" panose="02000000000000000000" charset="-122"/>
              <a:ea typeface="方正宋刻本秀楷简体" panose="02000000000000000000" charset="-122"/>
              <a:sym typeface="+mn-ea"/>
            </a:endParaRPr>
          </a:p>
        </p:txBody>
      </p:sp>
      <p:sp>
        <p:nvSpPr>
          <p:cNvPr id="21" name="文本框 20"/>
          <p:cNvSpPr txBox="1"/>
          <p:nvPr/>
        </p:nvSpPr>
        <p:spPr>
          <a:xfrm>
            <a:off x="2557780" y="4623435"/>
            <a:ext cx="1605280" cy="460375"/>
          </a:xfrm>
          <a:prstGeom prst="rect">
            <a:avLst/>
          </a:prstGeom>
          <a:noFill/>
        </p:spPr>
        <p:txBody>
          <a:bodyPr wrap="none" rtlCol="0" anchor="t">
            <a:spAutoFit/>
          </a:bodyPr>
          <a:p>
            <a:pPr algn="l">
              <a:lnSpc>
                <a:spcPct val="100000"/>
              </a:lnSpc>
              <a:buNone/>
            </a:pPr>
            <a:r>
              <a:rPr lang="en-US" altLang="zh-CN" sz="2400">
                <a:latin typeface="方正宋刻本秀楷简体" panose="02000000000000000000" charset="-122"/>
                <a:ea typeface="方正宋刻本秀楷简体" panose="02000000000000000000" charset="-122"/>
                <a:sym typeface="+mn-ea"/>
              </a:rPr>
              <a:t>1938</a:t>
            </a:r>
            <a:r>
              <a:rPr lang="zh-CN" altLang="en-US" sz="2400">
                <a:latin typeface="方正宋刻本秀楷简体" panose="02000000000000000000" charset="-122"/>
                <a:ea typeface="方正宋刻本秀楷简体" panose="02000000000000000000" charset="-122"/>
                <a:sym typeface="+mn-ea"/>
              </a:rPr>
              <a:t>年</a:t>
            </a:r>
            <a:r>
              <a:rPr lang="en-US" altLang="zh-CN" sz="2400">
                <a:latin typeface="方正宋刻本秀楷简体" panose="02000000000000000000" charset="-122"/>
                <a:ea typeface="方正宋刻本秀楷简体" panose="02000000000000000000" charset="-122"/>
                <a:sym typeface="+mn-ea"/>
              </a:rPr>
              <a:t>10</a:t>
            </a:r>
            <a:r>
              <a:rPr lang="zh-CN" altLang="en-US" sz="2400">
                <a:latin typeface="方正宋刻本秀楷简体" panose="02000000000000000000" charset="-122"/>
                <a:ea typeface="方正宋刻本秀楷简体" panose="02000000000000000000" charset="-122"/>
                <a:sym typeface="+mn-ea"/>
              </a:rPr>
              <a:t>月</a:t>
            </a:r>
            <a:endParaRPr lang="zh-CN" altLang="en-US" sz="2400">
              <a:latin typeface="方正宋刻本秀楷简体" panose="02000000000000000000" charset="-122"/>
              <a:ea typeface="方正宋刻本秀楷简体" panose="02000000000000000000" charset="-122"/>
              <a:sym typeface="+mn-ea"/>
            </a:endParaRPr>
          </a:p>
        </p:txBody>
      </p:sp>
      <p:sp>
        <p:nvSpPr>
          <p:cNvPr id="22" name="文本框 21"/>
          <p:cNvSpPr txBox="1"/>
          <p:nvPr/>
        </p:nvSpPr>
        <p:spPr>
          <a:xfrm>
            <a:off x="365125" y="5076190"/>
            <a:ext cx="2011680" cy="460375"/>
          </a:xfrm>
          <a:prstGeom prst="rect">
            <a:avLst/>
          </a:prstGeom>
          <a:noFill/>
        </p:spPr>
        <p:txBody>
          <a:bodyPr wrap="none" rtlCol="0" anchor="t">
            <a:spAutoFit/>
          </a:bodyPr>
          <a:p>
            <a:pPr algn="ctr">
              <a:lnSpc>
                <a:spcPct val="100000"/>
              </a:lnSpc>
              <a:buNone/>
            </a:pPr>
            <a:r>
              <a:rPr lang="zh-CN" altLang="en-US" sz="2400">
                <a:latin typeface="方正宋刻本秀楷简体" panose="02000000000000000000" charset="-122"/>
                <a:ea typeface="方正宋刻本秀楷简体" panose="02000000000000000000" charset="-122"/>
                <a:sym typeface="+mn-ea"/>
              </a:rPr>
              <a:t>联合国家宣言</a:t>
            </a:r>
            <a:endParaRPr lang="zh-CN" altLang="en-US" sz="2400">
              <a:latin typeface="方正宋刻本秀楷简体" panose="02000000000000000000" charset="-122"/>
              <a:ea typeface="方正宋刻本秀楷简体" panose="02000000000000000000" charset="-122"/>
              <a:sym typeface="+mn-ea"/>
            </a:endParaRPr>
          </a:p>
        </p:txBody>
      </p:sp>
      <p:sp>
        <p:nvSpPr>
          <p:cNvPr id="23" name="文本框 22"/>
          <p:cNvSpPr txBox="1"/>
          <p:nvPr/>
        </p:nvSpPr>
        <p:spPr>
          <a:xfrm>
            <a:off x="2557780" y="5076190"/>
            <a:ext cx="1353820" cy="460375"/>
          </a:xfrm>
          <a:prstGeom prst="rect">
            <a:avLst/>
          </a:prstGeom>
          <a:noFill/>
        </p:spPr>
        <p:txBody>
          <a:bodyPr wrap="none" rtlCol="0" anchor="t">
            <a:spAutoFit/>
          </a:bodyPr>
          <a:p>
            <a:pPr algn="l"/>
            <a:r>
              <a:rPr lang="en-US" altLang="zh-CN" sz="2400">
                <a:latin typeface="方正宋刻本秀楷简体" panose="02000000000000000000" charset="-122"/>
                <a:ea typeface="方正宋刻本秀楷简体" panose="02000000000000000000" charset="-122"/>
                <a:sym typeface="+mn-ea"/>
              </a:rPr>
              <a:t>1942</a:t>
            </a:r>
            <a:r>
              <a:rPr lang="zh-CN" altLang="en-US" sz="2400">
                <a:latin typeface="方正宋刻本秀楷简体" panose="02000000000000000000" charset="-122"/>
                <a:ea typeface="方正宋刻本秀楷简体" panose="02000000000000000000" charset="-122"/>
                <a:sym typeface="+mn-ea"/>
              </a:rPr>
              <a:t>年初</a:t>
            </a:r>
            <a:endParaRPr lang="zh-CN" altLang="en-US" sz="2400">
              <a:latin typeface="方正宋刻本秀楷简体" panose="02000000000000000000" charset="-122"/>
              <a:ea typeface="方正宋刻本秀楷简体" panose="02000000000000000000" charset="-122"/>
              <a:sym typeface="+mn-ea"/>
            </a:endParaRPr>
          </a:p>
        </p:txBody>
      </p:sp>
      <p:sp>
        <p:nvSpPr>
          <p:cNvPr id="24" name="文本框 23"/>
          <p:cNvSpPr txBox="1"/>
          <p:nvPr/>
        </p:nvSpPr>
        <p:spPr>
          <a:xfrm>
            <a:off x="517525" y="5516880"/>
            <a:ext cx="1706880" cy="460375"/>
          </a:xfrm>
          <a:prstGeom prst="rect">
            <a:avLst/>
          </a:prstGeom>
          <a:noFill/>
        </p:spPr>
        <p:txBody>
          <a:bodyPr wrap="none" rtlCol="0" anchor="t">
            <a:spAutoFit/>
          </a:bodyPr>
          <a:p>
            <a:pPr algn="ctr"/>
            <a:r>
              <a:rPr lang="zh-CN" altLang="en-US" sz="2400">
                <a:latin typeface="方正宋刻本秀楷简体" panose="02000000000000000000" charset="-122"/>
                <a:ea typeface="方正宋刻本秀楷简体" panose="02000000000000000000" charset="-122"/>
                <a:sym typeface="+mn-ea"/>
              </a:rPr>
              <a:t>挺进大别山</a:t>
            </a:r>
            <a:endParaRPr lang="zh-CN" altLang="en-US" sz="2400">
              <a:latin typeface="方正宋刻本秀楷简体" panose="02000000000000000000" charset="-122"/>
              <a:ea typeface="方正宋刻本秀楷简体" panose="02000000000000000000" charset="-122"/>
              <a:sym typeface="+mn-ea"/>
            </a:endParaRPr>
          </a:p>
        </p:txBody>
      </p:sp>
      <p:sp>
        <p:nvSpPr>
          <p:cNvPr id="25" name="文本框 24"/>
          <p:cNvSpPr txBox="1"/>
          <p:nvPr/>
        </p:nvSpPr>
        <p:spPr>
          <a:xfrm>
            <a:off x="2557780" y="5544820"/>
            <a:ext cx="1484630" cy="460375"/>
          </a:xfrm>
          <a:prstGeom prst="rect">
            <a:avLst/>
          </a:prstGeom>
          <a:noFill/>
        </p:spPr>
        <p:txBody>
          <a:bodyPr wrap="none" rtlCol="0" anchor="t">
            <a:spAutoFit/>
          </a:bodyPr>
          <a:p>
            <a:pPr algn="l"/>
            <a:r>
              <a:rPr lang="en-US" altLang="zh-CN" sz="2400">
                <a:latin typeface="方正宋刻本秀楷简体" panose="02000000000000000000" charset="-122"/>
                <a:ea typeface="方正宋刻本秀楷简体" panose="02000000000000000000" charset="-122"/>
                <a:sym typeface="+mn-ea"/>
              </a:rPr>
              <a:t>1947</a:t>
            </a:r>
            <a:r>
              <a:rPr lang="zh-CN" altLang="en-US" sz="2400">
                <a:latin typeface="方正宋刻本秀楷简体" panose="02000000000000000000" charset="-122"/>
                <a:ea typeface="方正宋刻本秀楷简体" panose="02000000000000000000" charset="-122"/>
                <a:sym typeface="+mn-ea"/>
              </a:rPr>
              <a:t>年</a:t>
            </a:r>
            <a:r>
              <a:rPr lang="en-US" altLang="zh-CN" sz="2400">
                <a:latin typeface="方正宋刻本秀楷简体" panose="02000000000000000000" charset="-122"/>
                <a:ea typeface="方正宋刻本秀楷简体" panose="02000000000000000000" charset="-122"/>
                <a:sym typeface="+mn-ea"/>
              </a:rPr>
              <a:t>6</a:t>
            </a:r>
            <a:r>
              <a:rPr lang="zh-CN" altLang="en-US" sz="2400">
                <a:latin typeface="方正宋刻本秀楷简体" panose="02000000000000000000" charset="-122"/>
                <a:ea typeface="方正宋刻本秀楷简体" panose="02000000000000000000" charset="-122"/>
                <a:sym typeface="+mn-ea"/>
              </a:rPr>
              <a:t>月</a:t>
            </a:r>
            <a:endParaRPr lang="zh-CN" altLang="en-US" sz="2400">
              <a:latin typeface="方正宋刻本秀楷简体" panose="02000000000000000000" charset="-122"/>
              <a:ea typeface="方正宋刻本秀楷简体" panose="02000000000000000000" charset="-122"/>
              <a:sym typeface="+mn-ea"/>
            </a:endParaRPr>
          </a:p>
        </p:txBody>
      </p:sp>
      <p:sp>
        <p:nvSpPr>
          <p:cNvPr id="26" name="文本框 25"/>
          <p:cNvSpPr txBox="1"/>
          <p:nvPr/>
        </p:nvSpPr>
        <p:spPr>
          <a:xfrm>
            <a:off x="517525" y="5973445"/>
            <a:ext cx="1706880" cy="460375"/>
          </a:xfrm>
          <a:prstGeom prst="rect">
            <a:avLst/>
          </a:prstGeom>
          <a:noFill/>
        </p:spPr>
        <p:txBody>
          <a:bodyPr wrap="none" rtlCol="0" anchor="t">
            <a:spAutoFit/>
          </a:bodyPr>
          <a:p>
            <a:pPr algn="ctr">
              <a:lnSpc>
                <a:spcPct val="100000"/>
              </a:lnSpc>
              <a:buNone/>
            </a:pPr>
            <a:r>
              <a:rPr lang="zh-CN" altLang="en-US" sz="2400">
                <a:latin typeface="方正宋刻本秀楷简体" panose="02000000000000000000" charset="-122"/>
                <a:ea typeface="方正宋刻本秀楷简体" panose="02000000000000000000" charset="-122"/>
                <a:sym typeface="+mn-ea"/>
              </a:rPr>
              <a:t>西柏坡会议</a:t>
            </a:r>
            <a:endParaRPr lang="zh-CN" altLang="en-US" sz="2400">
              <a:latin typeface="方正宋刻本秀楷简体" panose="02000000000000000000" charset="-122"/>
              <a:ea typeface="方正宋刻本秀楷简体" panose="02000000000000000000" charset="-122"/>
              <a:sym typeface="+mn-ea"/>
            </a:endParaRPr>
          </a:p>
        </p:txBody>
      </p:sp>
      <p:sp>
        <p:nvSpPr>
          <p:cNvPr id="27" name="文本框 26"/>
          <p:cNvSpPr txBox="1"/>
          <p:nvPr/>
        </p:nvSpPr>
        <p:spPr>
          <a:xfrm>
            <a:off x="2557780" y="5985510"/>
            <a:ext cx="1341120" cy="460375"/>
          </a:xfrm>
          <a:prstGeom prst="rect">
            <a:avLst/>
          </a:prstGeom>
          <a:noFill/>
        </p:spPr>
        <p:txBody>
          <a:bodyPr wrap="none" rtlCol="0" anchor="t">
            <a:spAutoFit/>
          </a:bodyPr>
          <a:p>
            <a:pPr algn="l"/>
            <a:r>
              <a:rPr lang="en-US" altLang="zh-CN" sz="2400">
                <a:latin typeface="方正宋刻本秀楷简体" panose="02000000000000000000" charset="-122"/>
                <a:ea typeface="方正宋刻本秀楷简体" panose="02000000000000000000" charset="-122"/>
                <a:sym typeface="+mn-ea"/>
              </a:rPr>
              <a:t>1949</a:t>
            </a:r>
            <a:r>
              <a:rPr lang="zh-CN" altLang="en-US" sz="2400">
                <a:latin typeface="方正宋刻本秀楷简体" panose="02000000000000000000" charset="-122"/>
                <a:ea typeface="方正宋刻本秀楷简体" panose="02000000000000000000" charset="-122"/>
                <a:sym typeface="+mn-ea"/>
              </a:rPr>
              <a:t>年初</a:t>
            </a:r>
            <a:endParaRPr lang="zh-CN" altLang="en-US" sz="2400">
              <a:latin typeface="方正宋刻本秀楷简体" panose="02000000000000000000" charset="-122"/>
              <a:ea typeface="方正宋刻本秀楷简体" panose="02000000000000000000"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2" grpId="0"/>
      <p:bldP spid="13" grpId="0"/>
      <p:bldP spid="19" grpId="0"/>
      <p:bldP spid="14" grpId="0"/>
      <p:bldP spid="21" grpId="0"/>
      <p:bldP spid="20" grpId="0"/>
      <p:bldP spid="22" grpId="0"/>
      <p:bldP spid="23" grpId="0"/>
      <p:bldP spid="24" grpId="0"/>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74930" y="76200"/>
            <a:ext cx="12029440" cy="6725285"/>
          </a:xfrm>
          <a:prstGeom prst="rect">
            <a:avLst/>
          </a:prstGeom>
          <a:noFill/>
          <a:ln w="238125">
            <a:solidFill>
              <a:srgbClr val="0070C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690245" y="389890"/>
            <a:ext cx="5429250" cy="521970"/>
          </a:xfrm>
          <a:prstGeom prst="rect">
            <a:avLst/>
          </a:prstGeom>
          <a:noFill/>
        </p:spPr>
        <p:txBody>
          <a:bodyPr wrap="square" rtlCol="0">
            <a:spAutoFit/>
          </a:bodyPr>
          <a:p>
            <a:r>
              <a:rPr lang="zh-CN" altLang="en-US" sz="2800" b="1">
                <a:solidFill>
                  <a:srgbClr val="0070C0"/>
                </a:solidFill>
                <a:latin typeface="方正宋刻本秀楷简体" panose="02000000000000000000" charset="-122"/>
                <a:ea typeface="方正宋刻本秀楷简体" panose="02000000000000000000" charset="-122"/>
              </a:rPr>
              <a:t>中国古代史线索梳理</a:t>
            </a:r>
            <a:endParaRPr lang="zh-CN" altLang="en-US" sz="2800" b="1">
              <a:solidFill>
                <a:srgbClr val="0070C0"/>
              </a:solidFill>
              <a:latin typeface="方正宋刻本秀楷简体" panose="02000000000000000000" charset="-122"/>
              <a:ea typeface="方正宋刻本秀楷简体" panose="02000000000000000000" charset="-122"/>
            </a:endParaRPr>
          </a:p>
        </p:txBody>
      </p:sp>
      <p:sp>
        <p:nvSpPr>
          <p:cNvPr id="29" name="文本框 28"/>
          <p:cNvSpPr txBox="1"/>
          <p:nvPr/>
        </p:nvSpPr>
        <p:spPr>
          <a:xfrm>
            <a:off x="407670" y="1149350"/>
            <a:ext cx="11465560" cy="4892675"/>
          </a:xfrm>
          <a:prstGeom prst="rect">
            <a:avLst/>
          </a:prstGeom>
          <a:noFill/>
        </p:spPr>
        <p:txBody>
          <a:bodyPr wrap="square" rtlCol="0">
            <a:spAutoFit/>
          </a:bodyPr>
          <a:p>
            <a:pPr fontAlgn="auto">
              <a:lnSpc>
                <a:spcPct val="100000"/>
              </a:lnSpc>
            </a:pPr>
            <a:r>
              <a:rPr lang="zh-CN" altLang="en-US" sz="24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一、中国古代政治制度</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                        中央官制  地方官制   监察制度</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二、中国古代经略边疆                        新疆、西藏、东北、台湾、西南</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三、中国古代选官制度</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                        </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四、中国古代的变法与改革</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                 </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五、中国古代重要</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盛世</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六、中国古代著名战争与起义</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七、中国古代的对外关系</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八、中国古代的分裂与统一</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九、中国古代农业发展脉络</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                 土地制度、生产工具</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十、中国古代手工业发展脉络              冶金、纺织、陶瓷</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十一、中国古代商业发展脉络              货币演变   市场发展</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十二、中国古代的赋税制度</a:t>
            </a:r>
            <a:endPar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endParaRPr>
          </a:p>
          <a:p>
            <a:pPr fontAlgn="auto">
              <a:lnSpc>
                <a:spcPct val="100000"/>
              </a:lnSpc>
            </a:pPr>
            <a:r>
              <a:rPr lang="zh-CN" altLang="en-US" sz="240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十三、中国古代的思想文化发展</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           百家争鸣、儒学发展、科技文艺</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1.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中央官制与地方治理</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27" name="Rectangle 2"/>
          <p:cNvSpPr/>
          <p:nvPr>
            <p:custDataLst>
              <p:tags r:id="rId1"/>
            </p:custDataLst>
          </p:nvPr>
        </p:nvSpPr>
        <p:spPr>
          <a:xfrm>
            <a:off x="80010" y="1988820"/>
            <a:ext cx="12004040" cy="2593975"/>
          </a:xfrm>
          <a:prstGeom prst="rect">
            <a:avLst/>
          </a:prstGeom>
          <a:solidFill>
            <a:srgbClr val="FFFFFF">
              <a:lumMod val="9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a:endParaRPr lang="id-ID" sz="1125">
              <a:latin typeface="Arial" panose="020B0604020202020204" pitchFamily="34" charset="0"/>
              <a:ea typeface="微软雅黑" panose="020B0503020204020204" charset="-122"/>
            </a:endParaRPr>
          </a:p>
        </p:txBody>
      </p:sp>
      <p:grpSp>
        <p:nvGrpSpPr>
          <p:cNvPr id="33" name="组合 32"/>
          <p:cNvGrpSpPr/>
          <p:nvPr>
            <p:custDataLst>
              <p:tags r:id="rId2"/>
            </p:custDataLst>
          </p:nvPr>
        </p:nvGrpSpPr>
        <p:grpSpPr>
          <a:xfrm>
            <a:off x="6352671" y="2152926"/>
            <a:ext cx="150888" cy="219951"/>
            <a:chOff x="6366641" y="2152926"/>
            <a:chExt cx="150888" cy="219951"/>
          </a:xfrm>
        </p:grpSpPr>
        <p:sp>
          <p:nvSpPr>
            <p:cNvPr id="49" name="AutoShape 113"/>
            <p:cNvSpPr/>
            <p:nvPr>
              <p:custDataLst>
                <p:tags r:id="rId3"/>
              </p:custDataLst>
            </p:nvPr>
          </p:nvSpPr>
          <p:spPr bwMode="auto">
            <a:xfrm>
              <a:off x="6366641" y="2152926"/>
              <a:ext cx="150888" cy="219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ysClr val="window" lastClr="FFFFFF"/>
            </a:solidFill>
            <a:ln>
              <a:noFill/>
            </a:ln>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sp>
          <p:nvSpPr>
            <p:cNvPr id="62" name="AutoShape 114"/>
            <p:cNvSpPr/>
            <p:nvPr>
              <p:custDataLst>
                <p:tags r:id="rId4"/>
              </p:custDataLst>
            </p:nvPr>
          </p:nvSpPr>
          <p:spPr bwMode="auto">
            <a:xfrm>
              <a:off x="6400797" y="2187458"/>
              <a:ext cx="44666" cy="44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A5A5"/>
            </a:solidFill>
            <a:ln>
              <a:noFill/>
            </a:ln>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grpSp>
      <p:grpSp>
        <p:nvGrpSpPr>
          <p:cNvPr id="90" name="组合 89"/>
          <p:cNvGrpSpPr/>
          <p:nvPr>
            <p:custDataLst>
              <p:tags r:id="rId5"/>
            </p:custDataLst>
          </p:nvPr>
        </p:nvGrpSpPr>
        <p:grpSpPr>
          <a:xfrm>
            <a:off x="4438562" y="2152926"/>
            <a:ext cx="164775" cy="219951"/>
            <a:chOff x="4452532" y="2152926"/>
            <a:chExt cx="164775" cy="219951"/>
          </a:xfrm>
        </p:grpSpPr>
        <p:sp>
          <p:nvSpPr>
            <p:cNvPr id="91" name="AutoShape 115"/>
            <p:cNvSpPr/>
            <p:nvPr>
              <p:custDataLst>
                <p:tags r:id="rId6"/>
              </p:custDataLst>
            </p:nvPr>
          </p:nvSpPr>
          <p:spPr bwMode="auto">
            <a:xfrm>
              <a:off x="4452532" y="2152926"/>
              <a:ext cx="164775" cy="2199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sp>
          <p:nvSpPr>
            <p:cNvPr id="92" name="AutoShape 116"/>
            <p:cNvSpPr/>
            <p:nvPr>
              <p:custDataLst>
                <p:tags r:id="rId7"/>
              </p:custDataLst>
            </p:nvPr>
          </p:nvSpPr>
          <p:spPr bwMode="auto">
            <a:xfrm>
              <a:off x="4522694" y="2287177"/>
              <a:ext cx="27400" cy="41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grpSp>
      <p:grpSp>
        <p:nvGrpSpPr>
          <p:cNvPr id="102" name="组合 101"/>
          <p:cNvGrpSpPr/>
          <p:nvPr>
            <p:custDataLst>
              <p:tags r:id="rId8"/>
            </p:custDataLst>
          </p:nvPr>
        </p:nvGrpSpPr>
        <p:grpSpPr>
          <a:xfrm>
            <a:off x="342849" y="2152926"/>
            <a:ext cx="219576" cy="164775"/>
            <a:chOff x="356819" y="2152926"/>
            <a:chExt cx="219576" cy="164775"/>
          </a:xfrm>
          <a:solidFill>
            <a:sysClr val="window" lastClr="FFFFFF"/>
          </a:solidFill>
        </p:grpSpPr>
        <p:sp>
          <p:nvSpPr>
            <p:cNvPr id="103" name="AutoShape 118"/>
            <p:cNvSpPr/>
            <p:nvPr>
              <p:custDataLst>
                <p:tags r:id="rId9"/>
              </p:custDataLst>
            </p:nvPr>
          </p:nvSpPr>
          <p:spPr bwMode="auto">
            <a:xfrm>
              <a:off x="356819" y="2152926"/>
              <a:ext cx="219576" cy="164775"/>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outerShdw blurRad="107950" dist="12700" dir="5400000" algn="ctr">
                <a:srgbClr val="000000"/>
              </a:outerShdw>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sp>
          <p:nvSpPr>
            <p:cNvPr id="104" name="AutoShape 119"/>
            <p:cNvSpPr/>
            <p:nvPr>
              <p:custDataLst>
                <p:tags r:id="rId10"/>
              </p:custDataLst>
            </p:nvPr>
          </p:nvSpPr>
          <p:spPr bwMode="auto">
            <a:xfrm>
              <a:off x="493819" y="2214482"/>
              <a:ext cx="41288" cy="41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outerShdw blurRad="107950" dist="12700" dir="5400000" algn="ctr">
                <a:srgbClr val="000000"/>
              </a:outerShdw>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grpSp>
      <p:sp>
        <p:nvSpPr>
          <p:cNvPr id="6" name="文本框 5"/>
          <p:cNvSpPr txBox="1"/>
          <p:nvPr/>
        </p:nvSpPr>
        <p:spPr>
          <a:xfrm>
            <a:off x="233680" y="4069080"/>
            <a:ext cx="1185100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00000"/>
              </a:lnSpc>
              <a:spcBef>
                <a:spcPts val="0"/>
              </a:spcBef>
              <a:spcAft>
                <a:spcPts val="0"/>
              </a:spcAft>
            </a:pPr>
            <a:r>
              <a:rPr lang="zh-CN" altLang="en-US" sz="2400" dirty="0">
                <a:solidFill>
                  <a:srgbClr val="FF0000"/>
                </a:solidFill>
                <a:latin typeface="方正宋刻本秀楷简体" panose="02000000000000000000" charset="-122"/>
                <a:ea typeface="方正宋刻本秀楷简体" panose="02000000000000000000" charset="-122"/>
              </a:rPr>
              <a:t>演进趋势：皇权不断增强，相权逐渐减弱，直至消失，明清内阁军机处无法制约皇权。</a:t>
            </a:r>
            <a:endParaRPr lang="zh-CN" altLang="en-US" sz="2400" dirty="0">
              <a:solidFill>
                <a:srgbClr val="FF0000"/>
              </a:solidFill>
              <a:latin typeface="方正宋刻本秀楷简体" panose="02000000000000000000" charset="-122"/>
              <a:ea typeface="方正宋刻本秀楷简体" panose="02000000000000000000" charset="-122"/>
            </a:endParaRPr>
          </a:p>
        </p:txBody>
      </p:sp>
      <p:grpSp>
        <p:nvGrpSpPr>
          <p:cNvPr id="4" name="组合 3"/>
          <p:cNvGrpSpPr/>
          <p:nvPr>
            <p:custDataLst>
              <p:tags r:id="rId11"/>
            </p:custDataLst>
          </p:nvPr>
        </p:nvGrpSpPr>
        <p:grpSpPr>
          <a:xfrm>
            <a:off x="79375" y="1988820"/>
            <a:ext cx="2185035" cy="6741160"/>
            <a:chOff x="125" y="3132"/>
            <a:chExt cx="3441" cy="10616"/>
          </a:xfrm>
        </p:grpSpPr>
        <p:sp>
          <p:nvSpPr>
            <p:cNvPr id="99" name="Rectangular Callout 3"/>
            <p:cNvSpPr/>
            <p:nvPr>
              <p:custDataLst>
                <p:tags r:id="rId12"/>
              </p:custDataLst>
            </p:nvPr>
          </p:nvSpPr>
          <p:spPr>
            <a:xfrm>
              <a:off x="126" y="3132"/>
              <a:ext cx="3151" cy="3211"/>
            </a:xfrm>
            <a:prstGeom prst="wedgeRectCallout">
              <a:avLst>
                <a:gd name="adj1" fmla="val 62951"/>
                <a:gd name="adj2" fmla="val -20608"/>
              </a:avLst>
            </a:prstGeom>
            <a:ln>
              <a:noFill/>
            </a:ln>
            <a:effectLst/>
          </p:spPr>
          <p:style>
            <a:lnRef idx="2">
              <a:srgbClr val="4472C4">
                <a:shade val="50000"/>
              </a:srgbClr>
            </a:lnRef>
            <a:fillRef idx="1">
              <a:srgbClr val="4472C4"/>
            </a:fillRef>
            <a:effectRef idx="0">
              <a:srgbClr val="4472C4"/>
            </a:effectRef>
            <a:fontRef idx="minor">
              <a:sysClr val="window" lastClr="FFFFFF"/>
            </a:fontRef>
          </p:style>
          <p:txBody>
            <a:bodyPr lIns="202500" tIns="157500" rIns="202500" bIns="202500" rtlCol="0" anchor="ctr"/>
            <a:p>
              <a:pPr lvl="0" algn="just">
                <a:lnSpc>
                  <a:spcPct val="120000"/>
                </a:lnSpc>
              </a:pPr>
              <a:endParaRPr lang="en-IN" sz="875" dirty="0">
                <a:solidFill>
                  <a:sysClr val="window" lastClr="FFFFFF"/>
                </a:solidFill>
                <a:latin typeface="Arial" panose="020B0604020202020204" pitchFamily="34" charset="0"/>
                <a:ea typeface="微软雅黑" panose="020B0503020204020204" charset="-122"/>
              </a:endParaRPr>
            </a:p>
          </p:txBody>
        </p:sp>
        <p:sp>
          <p:nvSpPr>
            <p:cNvPr id="100" name="Rectangle 11"/>
            <p:cNvSpPr/>
            <p:nvPr>
              <p:custDataLst>
                <p:tags r:id="rId13"/>
              </p:custDataLst>
            </p:nvPr>
          </p:nvSpPr>
          <p:spPr>
            <a:xfrm>
              <a:off x="125" y="4637"/>
              <a:ext cx="3152" cy="1473"/>
            </a:xfrm>
            <a:prstGeom prst="rect">
              <a:avLst/>
            </a:prstGeom>
            <a:grpFill/>
          </p:spPr>
          <p:txBody>
            <a:bodyPr wrap="square" tIns="46800" bIns="46800">
              <a:noAutofit/>
            </a:bodyPr>
            <a:p>
              <a:pPr defTabSz="571500">
                <a:lnSpc>
                  <a:spcPct val="120000"/>
                </a:lnSpc>
                <a:spcAft>
                  <a:spcPts val="625"/>
                </a:spcAft>
              </a:pPr>
              <a:r>
                <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皇帝制度</a:t>
              </a:r>
              <a:endPar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a:p>
              <a:pPr defTabSz="571500">
                <a:lnSpc>
                  <a:spcPct val="120000"/>
                </a:lnSpc>
                <a:spcAft>
                  <a:spcPts val="625"/>
                </a:spcAft>
              </a:pPr>
              <a:r>
                <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三公九卿制</a:t>
              </a:r>
              <a:endPar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p:txBody>
        </p:sp>
        <p:sp>
          <p:nvSpPr>
            <p:cNvPr id="101" name="Rectangle 12"/>
            <p:cNvSpPr/>
            <p:nvPr>
              <p:custDataLst>
                <p:tags r:id="rId14"/>
              </p:custDataLst>
            </p:nvPr>
          </p:nvSpPr>
          <p:spPr>
            <a:xfrm>
              <a:off x="515" y="3892"/>
              <a:ext cx="2517" cy="960"/>
            </a:xfrm>
            <a:prstGeom prst="rect">
              <a:avLst/>
            </a:prstGeom>
            <a:ln>
              <a:noFill/>
            </a:ln>
            <a:effectLst>
              <a:outerShdw dist="12700" sx="1000" sy="1000" algn="ctr">
                <a:srgbClr val="000000"/>
              </a:outerShdw>
            </a:effectLst>
          </p:spPr>
          <p:txBody>
            <a:bodyPr wrap="square" tIns="46800" bIns="46800">
              <a:noAutofit/>
            </a:bodyPr>
            <a:p>
              <a:pPr>
                <a:lnSpc>
                  <a:spcPct val="120000"/>
                </a:lnSpc>
              </a:pPr>
              <a:r>
                <a:rPr lang="zh-CN" altLang="en-US" sz="2400" spc="300">
                  <a:solidFill>
                    <a:sysClr val="window" lastClr="FFFFFF"/>
                  </a:solidFill>
                  <a:latin typeface="Arial" panose="020B0604020202020204" pitchFamily="34" charset="0"/>
                  <a:ea typeface="微软雅黑" panose="020B0503020204020204" charset="-122"/>
                  <a:cs typeface="Segoe UI" panose="020B0502040204020203" pitchFamily="34" charset="0"/>
                </a:rPr>
                <a:t>秦朝</a:t>
              </a:r>
              <a:endParaRPr lang="zh-CN" altLang="en-US" sz="2400" spc="300">
                <a:solidFill>
                  <a:sysClr val="window" lastClr="FFFFFF"/>
                </a:solidFill>
                <a:latin typeface="Arial" panose="020B0604020202020204" pitchFamily="34" charset="0"/>
                <a:ea typeface="微软雅黑" panose="020B0503020204020204" charset="-122"/>
                <a:cs typeface="Segoe UI" panose="020B0502040204020203" pitchFamily="34" charset="0"/>
              </a:endParaRPr>
            </a:p>
          </p:txBody>
        </p:sp>
        <p:sp>
          <p:nvSpPr>
            <p:cNvPr id="189" name="椭圆 188"/>
            <p:cNvSpPr/>
            <p:nvPr>
              <p:custDataLst>
                <p:tags r:id="rId15"/>
              </p:custDataLst>
            </p:nvPr>
          </p:nvSpPr>
          <p:spPr>
            <a:xfrm>
              <a:off x="1576" y="7762"/>
              <a:ext cx="1711" cy="1711"/>
            </a:xfrm>
            <a:prstGeom prst="ellipse">
              <a:avLst/>
            </a:prstGeom>
            <a:solidFill>
              <a:srgbClr val="1D6DC2"/>
            </a:solidFill>
            <a:ln w="28575">
              <a:noFill/>
            </a:ln>
          </p:spPr>
          <p:style>
            <a:lnRef idx="2">
              <a:srgbClr val="1D6DC2">
                <a:shade val="50000"/>
              </a:srgbClr>
            </a:lnRef>
            <a:fillRef idx="1">
              <a:srgbClr val="1D6DC2"/>
            </a:fillRef>
            <a:effectRef idx="0">
              <a:srgbClr val="1D6DC2"/>
            </a:effectRef>
            <a:fontRef idx="minor">
              <a:srgbClr val="FFFFFF"/>
            </a:fontRef>
          </p:style>
          <p:txBody>
            <a:bodyPr lIns="91440" tIns="45720" rIns="91440" bIns="45720" rtlCol="0" anchor="ctr">
              <a:noAutofit/>
            </a:bodyPr>
            <a:p>
              <a:pPr algn="ctr">
                <a:lnSpc>
                  <a:spcPct val="120000"/>
                </a:lnSpc>
              </a:pPr>
              <a:endParaRPr lang="zh-CN" altLang="en-US" b="1" spc="300" dirty="0">
                <a:solidFill>
                  <a:srgbClr val="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0" name="任意多边形 189"/>
            <p:cNvSpPr/>
            <p:nvPr>
              <p:custDataLst>
                <p:tags r:id="rId16"/>
              </p:custDataLst>
            </p:nvPr>
          </p:nvSpPr>
          <p:spPr>
            <a:xfrm>
              <a:off x="1526" y="7639"/>
              <a:ext cx="1883" cy="1956"/>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rgbClr val="FFFFFF">
                <a:lumMod val="8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191" name="文本框 190"/>
            <p:cNvSpPr txBox="1"/>
            <p:nvPr>
              <p:custDataLst>
                <p:tags r:id="rId17"/>
              </p:custDataLst>
            </p:nvPr>
          </p:nvSpPr>
          <p:spPr>
            <a:xfrm>
              <a:off x="1296" y="9856"/>
              <a:ext cx="2270" cy="3892"/>
            </a:xfrm>
            <a:prstGeom prst="rect">
              <a:avLst/>
            </a:prstGeom>
            <a:noFill/>
          </p:spPr>
          <p:txBody>
            <a:bodyPr wrap="square" rtlCol="0">
              <a:normAutofit/>
            </a:bodyPr>
            <a:p>
              <a:pPr algn="ctr">
                <a:lnSpc>
                  <a:spcPct val="120000"/>
                </a:lnSpc>
              </a:pPr>
              <a:r>
                <a:rPr lang="zh-CN" altLang="en-US" sz="2000" spc="150">
                  <a:latin typeface="Arial" panose="020B0604020202020204" pitchFamily="34" charset="0"/>
                  <a:ea typeface="微软雅黑" panose="020B0503020204020204" charset="-122"/>
                  <a:sym typeface="Arial" panose="020B0604020202020204" pitchFamily="34" charset="0"/>
                </a:rPr>
                <a:t>内外服制</a:t>
              </a:r>
              <a:endParaRPr lang="zh-CN" altLang="en-US" sz="2000" spc="150">
                <a:latin typeface="Arial" panose="020B0604020202020204" pitchFamily="34" charset="0"/>
                <a:ea typeface="微软雅黑" panose="020B0503020204020204" charset="-122"/>
                <a:sym typeface="Arial" panose="020B0604020202020204" pitchFamily="34" charset="0"/>
              </a:endParaRPr>
            </a:p>
          </p:txBody>
        </p:sp>
        <p:sp>
          <p:nvSpPr>
            <p:cNvPr id="212" name="文本框 211"/>
            <p:cNvSpPr txBox="1"/>
            <p:nvPr>
              <p:custDataLst>
                <p:tags r:id="rId18"/>
              </p:custDataLst>
            </p:nvPr>
          </p:nvSpPr>
          <p:spPr>
            <a:xfrm>
              <a:off x="1738" y="7938"/>
              <a:ext cx="1387" cy="1358"/>
            </a:xfrm>
            <a:prstGeom prst="rect">
              <a:avLst/>
            </a:prstGeom>
            <a:noFill/>
          </p:spPr>
          <p:txBody>
            <a:bodyPr wrap="square" rtlCol="0" anchor="ctr">
              <a:normAutofit/>
            </a:bodyPr>
            <a:p>
              <a:pPr algn="ctr">
                <a:lnSpc>
                  <a:spcPct val="120000"/>
                </a:lnSpc>
              </a:pPr>
              <a:r>
                <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rPr>
                <a:t>商朝</a:t>
              </a:r>
              <a:endPar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5" name="组合 4"/>
          <p:cNvGrpSpPr/>
          <p:nvPr>
            <p:custDataLst>
              <p:tags r:id="rId19"/>
            </p:custDataLst>
          </p:nvPr>
        </p:nvGrpSpPr>
        <p:grpSpPr>
          <a:xfrm>
            <a:off x="2080895" y="1988820"/>
            <a:ext cx="2000885" cy="6741160"/>
            <a:chOff x="3277" y="3132"/>
            <a:chExt cx="3151" cy="10616"/>
          </a:xfrm>
        </p:grpSpPr>
        <p:sp>
          <p:nvSpPr>
            <p:cNvPr id="95" name="Rectangular Callout 3"/>
            <p:cNvSpPr/>
            <p:nvPr>
              <p:custDataLst>
                <p:tags r:id="rId20"/>
              </p:custDataLst>
            </p:nvPr>
          </p:nvSpPr>
          <p:spPr>
            <a:xfrm>
              <a:off x="3277" y="3132"/>
              <a:ext cx="3151" cy="3211"/>
            </a:xfrm>
            <a:prstGeom prst="wedgeRectCallout">
              <a:avLst>
                <a:gd name="adj1" fmla="val 62951"/>
                <a:gd name="adj2" fmla="val -20608"/>
              </a:avLst>
            </a:prstGeom>
            <a:solidFill>
              <a:srgbClr val="ED7D31"/>
            </a:solidFill>
            <a:ln>
              <a:noFill/>
            </a:ln>
            <a:effectLst/>
          </p:spPr>
          <p:style>
            <a:lnRef idx="2">
              <a:srgbClr val="4472C4">
                <a:shade val="50000"/>
              </a:srgbClr>
            </a:lnRef>
            <a:fillRef idx="1">
              <a:srgbClr val="4472C4"/>
            </a:fillRef>
            <a:effectRef idx="0">
              <a:srgbClr val="4472C4"/>
            </a:effectRef>
            <a:fontRef idx="minor">
              <a:sysClr val="window" lastClr="FFFFFF"/>
            </a:fontRef>
          </p:style>
          <p:txBody>
            <a:bodyPr lIns="202500" tIns="157500" rIns="202500" bIns="202500" rtlCol="0" anchor="ctr"/>
            <a:p>
              <a:pPr lvl="0" algn="just">
                <a:lnSpc>
                  <a:spcPct val="120000"/>
                </a:lnSpc>
              </a:pPr>
              <a:endParaRPr lang="en-IN" sz="875" dirty="0">
                <a:solidFill>
                  <a:sysClr val="window" lastClr="FFFFFF"/>
                </a:solidFill>
                <a:latin typeface="Arial" panose="020B0604020202020204" pitchFamily="34" charset="0"/>
                <a:ea typeface="微软雅黑" panose="020B0503020204020204" charset="-122"/>
              </a:endParaRPr>
            </a:p>
          </p:txBody>
        </p:sp>
        <p:sp>
          <p:nvSpPr>
            <p:cNvPr id="96" name="AutoShape 117"/>
            <p:cNvSpPr/>
            <p:nvPr>
              <p:custDataLst>
                <p:tags r:id="rId21"/>
              </p:custDataLst>
            </p:nvPr>
          </p:nvSpPr>
          <p:spPr bwMode="auto">
            <a:xfrm>
              <a:off x="3753" y="3390"/>
              <a:ext cx="346" cy="25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ysClr val="window" lastClr="FFFFFF"/>
            </a:solidFill>
            <a:ln>
              <a:noFill/>
            </a:ln>
            <a:effectLst/>
          </p:spPr>
          <p:txBody>
            <a:bodyPr lIns="11906" tIns="11906" rIns="11906" bIns="11906" anchor="ctr"/>
            <a:p>
              <a:pPr algn="ctr" defTabSz="142875" fontAlgn="base" hangingPunct="0">
                <a:spcBef>
                  <a:spcPct val="0"/>
                </a:spcBef>
                <a:spcAft>
                  <a:spcPct val="0"/>
                </a:spcAft>
              </a:pPr>
              <a:endParaRPr lang="en-US" sz="940" dirty="0">
                <a:solidFill>
                  <a:srgbClr val="FFFFFF"/>
                </a:solidFill>
                <a:effectLst>
                  <a:outerShdw blurRad="38100" dist="38100" dir="2700000" algn="tl">
                    <a:srgbClr val="000000"/>
                  </a:outerShdw>
                </a:effectLst>
                <a:latin typeface="Arial" panose="020B0604020202020204" pitchFamily="34" charset="0"/>
                <a:ea typeface="微软雅黑" panose="020B0503020204020204" charset="-122"/>
                <a:sym typeface="Gill Sans" charset="0"/>
              </a:endParaRPr>
            </a:p>
          </p:txBody>
        </p:sp>
        <p:sp>
          <p:nvSpPr>
            <p:cNvPr id="97" name="Rectangle 27"/>
            <p:cNvSpPr/>
            <p:nvPr>
              <p:custDataLst>
                <p:tags r:id="rId22"/>
              </p:custDataLst>
            </p:nvPr>
          </p:nvSpPr>
          <p:spPr>
            <a:xfrm>
              <a:off x="3278" y="4637"/>
              <a:ext cx="3150" cy="786"/>
            </a:xfrm>
            <a:prstGeom prst="rect">
              <a:avLst/>
            </a:prstGeom>
            <a:noFill/>
          </p:spPr>
          <p:txBody>
            <a:bodyPr wrap="square" tIns="46800" bIns="46800">
              <a:noAutofit/>
            </a:bodyPr>
            <a:p>
              <a:pPr defTabSz="571500">
                <a:lnSpc>
                  <a:spcPct val="120000"/>
                </a:lnSpc>
                <a:spcAft>
                  <a:spcPts val="625"/>
                </a:spcAft>
                <a:defRPr/>
              </a:pPr>
              <a:r>
                <a:rPr lang="zh-CN" altLang="en-US" sz="23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中朝外朝制</a:t>
              </a:r>
              <a:endParaRPr lang="zh-CN" altLang="en-US" sz="23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p:txBody>
        </p:sp>
        <p:sp>
          <p:nvSpPr>
            <p:cNvPr id="98" name="Rectangle 28"/>
            <p:cNvSpPr/>
            <p:nvPr>
              <p:custDataLst>
                <p:tags r:id="rId23"/>
              </p:custDataLst>
            </p:nvPr>
          </p:nvSpPr>
          <p:spPr>
            <a:xfrm>
              <a:off x="3748" y="3892"/>
              <a:ext cx="2517" cy="552"/>
            </a:xfrm>
            <a:prstGeom prst="rect">
              <a:avLst/>
            </a:prstGeom>
            <a:noFill/>
          </p:spPr>
          <p:txBody>
            <a:bodyPr wrap="square" tIns="46800" bIns="46800">
              <a:noAutofit/>
            </a:bodyPr>
            <a:p>
              <a:pPr>
                <a:lnSpc>
                  <a:spcPct val="120000"/>
                </a:lnSpc>
              </a:pPr>
              <a:r>
                <a:rPr lang="zh-CN" altLang="en-US" sz="2400" spc="300">
                  <a:solidFill>
                    <a:sysClr val="window" lastClr="FFFFFF"/>
                  </a:solidFill>
                  <a:latin typeface="Arial" panose="020B0604020202020204" pitchFamily="34" charset="0"/>
                  <a:ea typeface="微软雅黑" panose="020B0503020204020204" charset="-122"/>
                  <a:cs typeface="Segoe UI" panose="020B0502040204020203" pitchFamily="34" charset="0"/>
                </a:rPr>
                <a:t>汉朝</a:t>
              </a:r>
              <a:endParaRPr lang="zh-CN" altLang="en-US" sz="2400" spc="300">
                <a:solidFill>
                  <a:sysClr val="window" lastClr="FFFFFF"/>
                </a:solidFill>
                <a:latin typeface="Arial" panose="020B0604020202020204" pitchFamily="34" charset="0"/>
                <a:ea typeface="微软雅黑" panose="020B0503020204020204" charset="-122"/>
                <a:cs typeface="Segoe UI" panose="020B0502040204020203" pitchFamily="34" charset="0"/>
              </a:endParaRPr>
            </a:p>
          </p:txBody>
        </p:sp>
        <p:sp>
          <p:nvSpPr>
            <p:cNvPr id="192" name="燕尾形 191"/>
            <p:cNvSpPr/>
            <p:nvPr>
              <p:custDataLst>
                <p:tags r:id="rId24"/>
              </p:custDataLst>
            </p:nvPr>
          </p:nvSpPr>
          <p:spPr>
            <a:xfrm>
              <a:off x="3618" y="8323"/>
              <a:ext cx="432" cy="588"/>
            </a:xfrm>
            <a:prstGeom prst="chevron">
              <a:avLst/>
            </a:prstGeom>
            <a:solidFill>
              <a:srgbClr val="0088D5">
                <a:lumMod val="60000"/>
                <a:lumOff val="4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72500"/>
            </a:bodyPr>
            <a:p>
              <a:pPr algn="ctr">
                <a:lnSpc>
                  <a:spcPct val="13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195" name="椭圆 194"/>
            <p:cNvSpPr/>
            <p:nvPr>
              <p:custDataLst>
                <p:tags r:id="rId25"/>
              </p:custDataLst>
            </p:nvPr>
          </p:nvSpPr>
          <p:spPr>
            <a:xfrm>
              <a:off x="4340" y="7762"/>
              <a:ext cx="1711" cy="1711"/>
            </a:xfrm>
            <a:prstGeom prst="ellipse">
              <a:avLst/>
            </a:prstGeom>
            <a:solidFill>
              <a:srgbClr val="0088D5"/>
            </a:solidFill>
            <a:ln w="28575">
              <a:noFill/>
            </a:ln>
          </p:spPr>
          <p:style>
            <a:lnRef idx="2">
              <a:srgbClr val="1D6DC2">
                <a:shade val="50000"/>
              </a:srgbClr>
            </a:lnRef>
            <a:fillRef idx="1">
              <a:srgbClr val="1D6DC2"/>
            </a:fillRef>
            <a:effectRef idx="0">
              <a:srgbClr val="1D6DC2"/>
            </a:effectRef>
            <a:fontRef idx="minor">
              <a:srgbClr val="FFFFFF"/>
            </a:fontRef>
          </p:style>
          <p:txBody>
            <a:bodyPr lIns="91440" tIns="45720" rIns="91440" bIns="45720" rtlCol="0" anchor="ctr">
              <a:noAutofit/>
            </a:bodyPr>
            <a:p>
              <a:pPr algn="ctr">
                <a:lnSpc>
                  <a:spcPct val="120000"/>
                </a:lnSpc>
              </a:pPr>
              <a:endParaRPr lang="zh-CN" altLang="en-US" b="1" spc="300" dirty="0">
                <a:solidFill>
                  <a:srgbClr val="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6" name="任意多边形 195"/>
            <p:cNvSpPr/>
            <p:nvPr>
              <p:custDataLst>
                <p:tags r:id="rId26"/>
              </p:custDataLst>
            </p:nvPr>
          </p:nvSpPr>
          <p:spPr>
            <a:xfrm>
              <a:off x="4291" y="7639"/>
              <a:ext cx="1883" cy="1956"/>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rgbClr val="FFFFFF">
                <a:lumMod val="8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197" name="文本框 196"/>
            <p:cNvSpPr txBox="1"/>
            <p:nvPr>
              <p:custDataLst>
                <p:tags r:id="rId27"/>
              </p:custDataLst>
            </p:nvPr>
          </p:nvSpPr>
          <p:spPr>
            <a:xfrm>
              <a:off x="4104" y="9856"/>
              <a:ext cx="2270" cy="3892"/>
            </a:xfrm>
            <a:prstGeom prst="rect">
              <a:avLst/>
            </a:prstGeom>
            <a:noFill/>
          </p:spPr>
          <p:txBody>
            <a:bodyPr wrap="square" rtlCol="0">
              <a:normAutofit/>
            </a:bodyPr>
            <a:p>
              <a:pPr algn="ctr">
                <a:lnSpc>
                  <a:spcPct val="120000"/>
                </a:lnSpc>
              </a:pPr>
              <a:r>
                <a:rPr lang="zh-CN" altLang="en-US" sz="2000" spc="150">
                  <a:latin typeface="Arial" panose="020B0604020202020204" pitchFamily="34" charset="0"/>
                  <a:ea typeface="微软雅黑" panose="020B0503020204020204" charset="-122"/>
                  <a:sym typeface="Arial" panose="020B0604020202020204" pitchFamily="34" charset="0"/>
                </a:rPr>
                <a:t>分封制</a:t>
              </a:r>
              <a:endParaRPr lang="zh-CN" altLang="en-US" sz="2000" spc="150">
                <a:latin typeface="Arial" panose="020B0604020202020204" pitchFamily="34" charset="0"/>
                <a:ea typeface="微软雅黑" panose="020B0503020204020204" charset="-122"/>
                <a:sym typeface="Arial" panose="020B0604020202020204" pitchFamily="34" charset="0"/>
              </a:endParaRPr>
            </a:p>
          </p:txBody>
        </p:sp>
        <p:sp>
          <p:nvSpPr>
            <p:cNvPr id="213" name="文本框 212"/>
            <p:cNvSpPr txBox="1"/>
            <p:nvPr>
              <p:custDataLst>
                <p:tags r:id="rId28"/>
              </p:custDataLst>
            </p:nvPr>
          </p:nvSpPr>
          <p:spPr>
            <a:xfrm>
              <a:off x="4502" y="7938"/>
              <a:ext cx="1387" cy="1358"/>
            </a:xfrm>
            <a:prstGeom prst="rect">
              <a:avLst/>
            </a:prstGeom>
            <a:noFill/>
          </p:spPr>
          <p:txBody>
            <a:bodyPr wrap="square" rtlCol="0" anchor="ctr">
              <a:normAutofit/>
            </a:bodyPr>
            <a:p>
              <a:pPr algn="ctr">
                <a:lnSpc>
                  <a:spcPct val="120000"/>
                </a:lnSpc>
              </a:pPr>
              <a:r>
                <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rPr>
                <a:t>西周</a:t>
              </a:r>
              <a:endPar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7" name="组合 6"/>
          <p:cNvGrpSpPr/>
          <p:nvPr>
            <p:custDataLst>
              <p:tags r:id="rId29"/>
            </p:custDataLst>
          </p:nvPr>
        </p:nvGrpSpPr>
        <p:grpSpPr>
          <a:xfrm>
            <a:off x="4080510" y="1988820"/>
            <a:ext cx="2001520" cy="6741160"/>
            <a:chOff x="6426" y="3132"/>
            <a:chExt cx="3152" cy="10616"/>
          </a:xfrm>
        </p:grpSpPr>
        <p:sp>
          <p:nvSpPr>
            <p:cNvPr id="89" name="Rectangular Callout 3"/>
            <p:cNvSpPr/>
            <p:nvPr>
              <p:custDataLst>
                <p:tags r:id="rId30"/>
              </p:custDataLst>
            </p:nvPr>
          </p:nvSpPr>
          <p:spPr>
            <a:xfrm>
              <a:off x="6428" y="3132"/>
              <a:ext cx="3151" cy="3211"/>
            </a:xfrm>
            <a:prstGeom prst="wedgeRectCallout">
              <a:avLst>
                <a:gd name="adj1" fmla="val 62951"/>
                <a:gd name="adj2" fmla="val -20608"/>
              </a:avLst>
            </a:prstGeom>
            <a:solidFill>
              <a:srgbClr val="A5A5A5"/>
            </a:solidFill>
            <a:ln>
              <a:noFill/>
            </a:ln>
            <a:effectLst/>
          </p:spPr>
          <p:style>
            <a:lnRef idx="2">
              <a:srgbClr val="4472C4">
                <a:shade val="50000"/>
              </a:srgbClr>
            </a:lnRef>
            <a:fillRef idx="1">
              <a:srgbClr val="4472C4"/>
            </a:fillRef>
            <a:effectRef idx="0">
              <a:srgbClr val="4472C4"/>
            </a:effectRef>
            <a:fontRef idx="minor">
              <a:sysClr val="window" lastClr="FFFFFF"/>
            </a:fontRef>
          </p:style>
          <p:txBody>
            <a:bodyPr lIns="202500" tIns="157500" rIns="202500" bIns="202500" rtlCol="0" anchor="ctr"/>
            <a:p>
              <a:pPr lvl="0" algn="just">
                <a:lnSpc>
                  <a:spcPct val="120000"/>
                </a:lnSpc>
              </a:pPr>
              <a:endParaRPr lang="en-IN" sz="875" dirty="0">
                <a:solidFill>
                  <a:sysClr val="window" lastClr="FFFFFF"/>
                </a:solidFill>
                <a:latin typeface="Arial" panose="020B0604020202020204" pitchFamily="34" charset="0"/>
                <a:ea typeface="微软雅黑" panose="020B0503020204020204" charset="-122"/>
              </a:endParaRPr>
            </a:p>
          </p:txBody>
        </p:sp>
        <p:sp>
          <p:nvSpPr>
            <p:cNvPr id="93" name="Rectangle 30"/>
            <p:cNvSpPr/>
            <p:nvPr>
              <p:custDataLst>
                <p:tags r:id="rId31"/>
              </p:custDataLst>
            </p:nvPr>
          </p:nvSpPr>
          <p:spPr>
            <a:xfrm>
              <a:off x="6427" y="4637"/>
              <a:ext cx="2925" cy="786"/>
            </a:xfrm>
            <a:prstGeom prst="rect">
              <a:avLst/>
            </a:prstGeom>
            <a:noFill/>
          </p:spPr>
          <p:txBody>
            <a:bodyPr wrap="square" tIns="46800" bIns="46800">
              <a:noAutofit/>
            </a:bodyPr>
            <a:p>
              <a:pPr defTabSz="571500">
                <a:lnSpc>
                  <a:spcPct val="120000"/>
                </a:lnSpc>
                <a:spcAft>
                  <a:spcPts val="625"/>
                </a:spcAft>
                <a:defRPr/>
              </a:pPr>
              <a:r>
                <a:rPr lang="zh-CN" altLang="en-US" sz="23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三省六部制</a:t>
              </a:r>
              <a:endParaRPr lang="zh-CN" altLang="en-US" sz="23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p:txBody>
        </p:sp>
        <p:sp>
          <p:nvSpPr>
            <p:cNvPr id="94" name="Rectangle 31"/>
            <p:cNvSpPr/>
            <p:nvPr>
              <p:custDataLst>
                <p:tags r:id="rId32"/>
              </p:custDataLst>
            </p:nvPr>
          </p:nvSpPr>
          <p:spPr>
            <a:xfrm>
              <a:off x="6896" y="3892"/>
              <a:ext cx="2517" cy="552"/>
            </a:xfrm>
            <a:prstGeom prst="rect">
              <a:avLst/>
            </a:prstGeom>
            <a:noFill/>
          </p:spPr>
          <p:txBody>
            <a:bodyPr wrap="square" tIns="46800" bIns="46800">
              <a:noAutofit/>
            </a:bodyPr>
            <a:p>
              <a:pPr>
                <a:lnSpc>
                  <a:spcPct val="120000"/>
                </a:lnSpc>
              </a:pPr>
              <a:r>
                <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rPr>
                <a:t>隋唐</a:t>
              </a:r>
              <a:endPar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endParaRPr>
            </a:p>
          </p:txBody>
        </p:sp>
        <p:sp>
          <p:nvSpPr>
            <p:cNvPr id="193" name="燕尾形 192"/>
            <p:cNvSpPr/>
            <p:nvPr>
              <p:custDataLst>
                <p:tags r:id="rId33"/>
              </p:custDataLst>
            </p:nvPr>
          </p:nvSpPr>
          <p:spPr>
            <a:xfrm>
              <a:off x="6426" y="8323"/>
              <a:ext cx="432" cy="588"/>
            </a:xfrm>
            <a:prstGeom prst="chevron">
              <a:avLst/>
            </a:prstGeom>
            <a:solidFill>
              <a:srgbClr val="009ECA">
                <a:lumMod val="60000"/>
                <a:lumOff val="4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72500"/>
            </a:bodyPr>
            <a:p>
              <a:pPr algn="ctr">
                <a:lnSpc>
                  <a:spcPct val="13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198" name="椭圆 197"/>
            <p:cNvSpPr/>
            <p:nvPr>
              <p:custDataLst>
                <p:tags r:id="rId34"/>
              </p:custDataLst>
            </p:nvPr>
          </p:nvSpPr>
          <p:spPr>
            <a:xfrm>
              <a:off x="7149" y="7762"/>
              <a:ext cx="1711" cy="1711"/>
            </a:xfrm>
            <a:prstGeom prst="ellipse">
              <a:avLst/>
            </a:prstGeom>
            <a:solidFill>
              <a:srgbClr val="009ECA"/>
            </a:solidFill>
            <a:ln w="28575">
              <a:noFill/>
            </a:ln>
          </p:spPr>
          <p:style>
            <a:lnRef idx="2">
              <a:srgbClr val="1D6DC2">
                <a:shade val="50000"/>
              </a:srgbClr>
            </a:lnRef>
            <a:fillRef idx="1">
              <a:srgbClr val="1D6DC2"/>
            </a:fillRef>
            <a:effectRef idx="0">
              <a:srgbClr val="1D6DC2"/>
            </a:effectRef>
            <a:fontRef idx="minor">
              <a:srgbClr val="FFFFFF"/>
            </a:fontRef>
          </p:style>
          <p:txBody>
            <a:bodyPr lIns="91440" tIns="45720" rIns="91440" bIns="45720" rtlCol="0" anchor="ctr">
              <a:noAutofit/>
            </a:bodyPr>
            <a:p>
              <a:pPr algn="ctr">
                <a:lnSpc>
                  <a:spcPct val="120000"/>
                </a:lnSpc>
              </a:pPr>
              <a:endParaRPr lang="zh-CN" altLang="en-US" b="1" spc="300" dirty="0">
                <a:solidFill>
                  <a:srgbClr val="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99" name="任意多边形 198"/>
            <p:cNvSpPr/>
            <p:nvPr>
              <p:custDataLst>
                <p:tags r:id="rId35"/>
              </p:custDataLst>
            </p:nvPr>
          </p:nvSpPr>
          <p:spPr>
            <a:xfrm>
              <a:off x="7100" y="7639"/>
              <a:ext cx="1883" cy="1956"/>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rgbClr val="FFFFFF">
                <a:lumMod val="8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00" name="文本框 199"/>
            <p:cNvSpPr txBox="1"/>
            <p:nvPr>
              <p:custDataLst>
                <p:tags r:id="rId36"/>
              </p:custDataLst>
            </p:nvPr>
          </p:nvSpPr>
          <p:spPr>
            <a:xfrm>
              <a:off x="6911" y="9856"/>
              <a:ext cx="2270" cy="3892"/>
            </a:xfrm>
            <a:prstGeom prst="rect">
              <a:avLst/>
            </a:prstGeom>
            <a:noFill/>
          </p:spPr>
          <p:txBody>
            <a:bodyPr wrap="square" rtlCol="0">
              <a:normAutofit/>
            </a:bodyPr>
            <a:p>
              <a:pPr algn="ctr">
                <a:lnSpc>
                  <a:spcPct val="120000"/>
                </a:lnSpc>
              </a:pPr>
              <a:r>
                <a:rPr lang="zh-CN" altLang="en-US" sz="2000" spc="150">
                  <a:latin typeface="Arial" panose="020B0604020202020204" pitchFamily="34" charset="0"/>
                  <a:ea typeface="微软雅黑" panose="020B0503020204020204" charset="-122"/>
                  <a:sym typeface="Arial" panose="020B0604020202020204" pitchFamily="34" charset="0"/>
                </a:rPr>
                <a:t>郡县制</a:t>
              </a:r>
              <a:endParaRPr lang="zh-CN" altLang="en-US" sz="2000" spc="150">
                <a:latin typeface="Arial" panose="020B0604020202020204" pitchFamily="34" charset="0"/>
                <a:ea typeface="微软雅黑" panose="020B0503020204020204" charset="-122"/>
                <a:sym typeface="Arial" panose="020B0604020202020204" pitchFamily="34" charset="0"/>
              </a:endParaRPr>
            </a:p>
          </p:txBody>
        </p:sp>
        <p:sp>
          <p:nvSpPr>
            <p:cNvPr id="214" name="文本框 213"/>
            <p:cNvSpPr txBox="1"/>
            <p:nvPr>
              <p:custDataLst>
                <p:tags r:id="rId37"/>
              </p:custDataLst>
            </p:nvPr>
          </p:nvSpPr>
          <p:spPr>
            <a:xfrm>
              <a:off x="7311" y="7938"/>
              <a:ext cx="1387" cy="1358"/>
            </a:xfrm>
            <a:prstGeom prst="rect">
              <a:avLst/>
            </a:prstGeom>
            <a:noFill/>
          </p:spPr>
          <p:txBody>
            <a:bodyPr wrap="square" rtlCol="0" anchor="ctr">
              <a:normAutofit/>
            </a:bodyPr>
            <a:p>
              <a:pPr algn="ctr">
                <a:lnSpc>
                  <a:spcPct val="120000"/>
                </a:lnSpc>
              </a:pPr>
              <a:r>
                <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rPr>
                <a:t>秦朝</a:t>
              </a:r>
              <a:endPar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8" name="组合 7"/>
          <p:cNvGrpSpPr/>
          <p:nvPr>
            <p:custDataLst>
              <p:tags r:id="rId38"/>
            </p:custDataLst>
          </p:nvPr>
        </p:nvGrpSpPr>
        <p:grpSpPr>
          <a:xfrm>
            <a:off x="5863590" y="1988820"/>
            <a:ext cx="2218690" cy="6741160"/>
            <a:chOff x="9234" y="3132"/>
            <a:chExt cx="3494" cy="10616"/>
          </a:xfrm>
        </p:grpSpPr>
        <p:sp>
          <p:nvSpPr>
            <p:cNvPr id="30" name="Rectangular Callout 3"/>
            <p:cNvSpPr/>
            <p:nvPr>
              <p:custDataLst>
                <p:tags r:id="rId39"/>
              </p:custDataLst>
            </p:nvPr>
          </p:nvSpPr>
          <p:spPr>
            <a:xfrm>
              <a:off x="9578" y="3132"/>
              <a:ext cx="3151" cy="3211"/>
            </a:xfrm>
            <a:prstGeom prst="rect">
              <a:avLst/>
            </a:prstGeom>
            <a:solidFill>
              <a:srgbClr val="FFC000"/>
            </a:solidFill>
            <a:ln>
              <a:noFill/>
            </a:ln>
          </p:spPr>
          <p:style>
            <a:lnRef idx="2">
              <a:srgbClr val="4472C4">
                <a:shade val="50000"/>
              </a:srgbClr>
            </a:lnRef>
            <a:fillRef idx="1">
              <a:srgbClr val="4472C4"/>
            </a:fillRef>
            <a:effectRef idx="0">
              <a:srgbClr val="4472C4"/>
            </a:effectRef>
            <a:fontRef idx="minor">
              <a:sysClr val="window" lastClr="FFFFFF"/>
            </a:fontRef>
          </p:style>
          <p:txBody>
            <a:bodyPr lIns="202500" tIns="157500" rIns="202500" bIns="202500" rtlCol="0" anchor="ctr"/>
            <a:p>
              <a:pPr lvl="0" algn="just">
                <a:lnSpc>
                  <a:spcPct val="120000"/>
                </a:lnSpc>
              </a:pPr>
              <a:endParaRPr lang="en-IN" sz="875" dirty="0">
                <a:solidFill>
                  <a:srgbClr val="4472C4"/>
                </a:solidFill>
                <a:latin typeface="Arial" panose="020B0604020202020204" pitchFamily="34" charset="0"/>
                <a:ea typeface="微软雅黑" panose="020B0503020204020204" charset="-122"/>
              </a:endParaRPr>
            </a:p>
          </p:txBody>
        </p:sp>
        <p:sp>
          <p:nvSpPr>
            <p:cNvPr id="75" name="Rectangle 33"/>
            <p:cNvSpPr/>
            <p:nvPr>
              <p:custDataLst>
                <p:tags r:id="rId40"/>
              </p:custDataLst>
            </p:nvPr>
          </p:nvSpPr>
          <p:spPr>
            <a:xfrm>
              <a:off x="10004" y="4637"/>
              <a:ext cx="2517" cy="445"/>
            </a:xfrm>
            <a:prstGeom prst="rect">
              <a:avLst/>
            </a:prstGeom>
            <a:noFill/>
          </p:spPr>
          <p:txBody>
            <a:bodyPr wrap="square" tIns="46800" bIns="46800">
              <a:noAutofit/>
            </a:bodyPr>
            <a:p>
              <a:pPr defTabSz="571500">
                <a:lnSpc>
                  <a:spcPct val="120000"/>
                </a:lnSpc>
                <a:spcAft>
                  <a:spcPts val="625"/>
                </a:spcAft>
                <a:defRPr/>
              </a:pPr>
              <a:r>
                <a:rPr lang="zh-CN" altLang="en-US" sz="26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二府三司</a:t>
              </a:r>
              <a:endParaRPr lang="zh-CN" altLang="en-US" sz="26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p:txBody>
        </p:sp>
        <p:sp>
          <p:nvSpPr>
            <p:cNvPr id="88" name="Rectangle 34"/>
            <p:cNvSpPr/>
            <p:nvPr>
              <p:custDataLst>
                <p:tags r:id="rId41"/>
              </p:custDataLst>
            </p:nvPr>
          </p:nvSpPr>
          <p:spPr>
            <a:xfrm>
              <a:off x="10004" y="3892"/>
              <a:ext cx="2517" cy="552"/>
            </a:xfrm>
            <a:prstGeom prst="rect">
              <a:avLst/>
            </a:prstGeom>
            <a:noFill/>
          </p:spPr>
          <p:txBody>
            <a:bodyPr wrap="square" tIns="46800" bIns="46800">
              <a:noAutofit/>
            </a:bodyPr>
            <a:p>
              <a:pPr>
                <a:lnSpc>
                  <a:spcPct val="120000"/>
                </a:lnSpc>
              </a:pPr>
              <a:r>
                <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rPr>
                <a:t>宋朝</a:t>
              </a:r>
              <a:endPar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endParaRPr>
            </a:p>
          </p:txBody>
        </p:sp>
        <p:sp>
          <p:nvSpPr>
            <p:cNvPr id="194" name="燕尾形 193"/>
            <p:cNvSpPr/>
            <p:nvPr>
              <p:custDataLst>
                <p:tags r:id="rId42"/>
              </p:custDataLst>
            </p:nvPr>
          </p:nvSpPr>
          <p:spPr>
            <a:xfrm>
              <a:off x="9234" y="8323"/>
              <a:ext cx="432" cy="588"/>
            </a:xfrm>
            <a:prstGeom prst="chevron">
              <a:avLst/>
            </a:prstGeom>
            <a:solidFill>
              <a:srgbClr val="00AFA2">
                <a:lumMod val="60000"/>
                <a:lumOff val="4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72500"/>
            </a:bodyPr>
            <a:p>
              <a:pPr algn="ctr">
                <a:lnSpc>
                  <a:spcPct val="13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01" name="椭圆 200"/>
            <p:cNvSpPr/>
            <p:nvPr>
              <p:custDataLst>
                <p:tags r:id="rId43"/>
              </p:custDataLst>
            </p:nvPr>
          </p:nvSpPr>
          <p:spPr>
            <a:xfrm>
              <a:off x="9962" y="7762"/>
              <a:ext cx="1711" cy="1711"/>
            </a:xfrm>
            <a:prstGeom prst="ellipse">
              <a:avLst/>
            </a:prstGeom>
            <a:solidFill>
              <a:srgbClr val="00AFA2"/>
            </a:solidFill>
            <a:ln w="28575">
              <a:noFill/>
            </a:ln>
          </p:spPr>
          <p:style>
            <a:lnRef idx="2">
              <a:srgbClr val="1D6DC2">
                <a:shade val="50000"/>
              </a:srgbClr>
            </a:lnRef>
            <a:fillRef idx="1">
              <a:srgbClr val="1D6DC2"/>
            </a:fillRef>
            <a:effectRef idx="0">
              <a:srgbClr val="1D6DC2"/>
            </a:effectRef>
            <a:fontRef idx="minor">
              <a:srgbClr val="FFFFFF"/>
            </a:fontRef>
          </p:style>
          <p:txBody>
            <a:bodyPr lIns="91440" tIns="45720" rIns="91440" bIns="45720" rtlCol="0" anchor="ctr">
              <a:noAutofit/>
            </a:bodyPr>
            <a:p>
              <a:pPr algn="ctr">
                <a:lnSpc>
                  <a:spcPct val="120000"/>
                </a:lnSpc>
              </a:pPr>
              <a:endParaRPr lang="zh-CN" altLang="en-US" b="1" spc="300" dirty="0">
                <a:solidFill>
                  <a:srgbClr val="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2" name="任意多边形 201"/>
            <p:cNvSpPr/>
            <p:nvPr>
              <p:custDataLst>
                <p:tags r:id="rId44"/>
              </p:custDataLst>
            </p:nvPr>
          </p:nvSpPr>
          <p:spPr>
            <a:xfrm>
              <a:off x="9912" y="7639"/>
              <a:ext cx="1883" cy="1956"/>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rgbClr val="FFFFFF">
                <a:lumMod val="8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03" name="文本框 202"/>
            <p:cNvSpPr txBox="1"/>
            <p:nvPr>
              <p:custDataLst>
                <p:tags r:id="rId45"/>
              </p:custDataLst>
            </p:nvPr>
          </p:nvSpPr>
          <p:spPr>
            <a:xfrm>
              <a:off x="9719" y="9856"/>
              <a:ext cx="2270" cy="3892"/>
            </a:xfrm>
            <a:prstGeom prst="rect">
              <a:avLst/>
            </a:prstGeom>
            <a:noFill/>
          </p:spPr>
          <p:txBody>
            <a:bodyPr wrap="square" rtlCol="0">
              <a:normAutofit/>
            </a:bodyPr>
            <a:p>
              <a:pPr algn="ctr">
                <a:lnSpc>
                  <a:spcPct val="120000"/>
                </a:lnSpc>
              </a:pPr>
              <a:r>
                <a:rPr lang="zh-CN" altLang="en-US" sz="2000" spc="150">
                  <a:latin typeface="Arial" panose="020B0604020202020204" pitchFamily="34" charset="0"/>
                  <a:ea typeface="微软雅黑" panose="020B0503020204020204" charset="-122"/>
                  <a:sym typeface="Arial" panose="020B0604020202020204" pitchFamily="34" charset="0"/>
                </a:rPr>
                <a:t>郡国并行</a:t>
              </a:r>
              <a:endParaRPr lang="zh-CN" altLang="en-US" sz="2000" spc="150">
                <a:latin typeface="Arial" panose="020B0604020202020204" pitchFamily="34" charset="0"/>
                <a:ea typeface="微软雅黑" panose="020B0503020204020204" charset="-122"/>
                <a:sym typeface="Arial" panose="020B0604020202020204" pitchFamily="34" charset="0"/>
              </a:endParaRPr>
            </a:p>
          </p:txBody>
        </p:sp>
        <p:sp>
          <p:nvSpPr>
            <p:cNvPr id="215" name="文本框 214"/>
            <p:cNvSpPr txBox="1"/>
            <p:nvPr>
              <p:custDataLst>
                <p:tags r:id="rId46"/>
              </p:custDataLst>
            </p:nvPr>
          </p:nvSpPr>
          <p:spPr>
            <a:xfrm>
              <a:off x="10124" y="7938"/>
              <a:ext cx="1387" cy="1358"/>
            </a:xfrm>
            <a:prstGeom prst="rect">
              <a:avLst/>
            </a:prstGeom>
            <a:noFill/>
          </p:spPr>
          <p:txBody>
            <a:bodyPr wrap="square" rtlCol="0" anchor="ctr">
              <a:normAutofit/>
            </a:bodyPr>
            <a:p>
              <a:pPr algn="ctr">
                <a:lnSpc>
                  <a:spcPct val="120000"/>
                </a:lnSpc>
              </a:pPr>
              <a:r>
                <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rPr>
                <a:t>汉初</a:t>
              </a:r>
              <a:endPar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9" name="组合 8"/>
          <p:cNvGrpSpPr/>
          <p:nvPr>
            <p:custDataLst>
              <p:tags r:id="rId47"/>
            </p:custDataLst>
          </p:nvPr>
        </p:nvGrpSpPr>
        <p:grpSpPr>
          <a:xfrm>
            <a:off x="7646035" y="1988820"/>
            <a:ext cx="2437130" cy="6741160"/>
            <a:chOff x="12041" y="3132"/>
            <a:chExt cx="3838" cy="10616"/>
          </a:xfrm>
        </p:grpSpPr>
        <p:sp>
          <p:nvSpPr>
            <p:cNvPr id="156" name="Rectangular Callout 3"/>
            <p:cNvSpPr/>
            <p:nvPr>
              <p:custDataLst>
                <p:tags r:id="rId48"/>
              </p:custDataLst>
            </p:nvPr>
          </p:nvSpPr>
          <p:spPr>
            <a:xfrm>
              <a:off x="12729" y="3132"/>
              <a:ext cx="3151" cy="3211"/>
            </a:xfrm>
            <a:prstGeom prst="wedgeRectCallout">
              <a:avLst>
                <a:gd name="adj1" fmla="val 62951"/>
                <a:gd name="adj2" fmla="val -20608"/>
              </a:avLst>
            </a:prstGeom>
            <a:solidFill>
              <a:srgbClr val="5B9BD5"/>
            </a:solidFill>
            <a:ln>
              <a:noFill/>
            </a:ln>
            <a:effectLst/>
          </p:spPr>
          <p:style>
            <a:lnRef idx="2">
              <a:srgbClr val="4472C4">
                <a:shade val="50000"/>
              </a:srgbClr>
            </a:lnRef>
            <a:fillRef idx="1">
              <a:srgbClr val="4472C4"/>
            </a:fillRef>
            <a:effectRef idx="0">
              <a:srgbClr val="4472C4"/>
            </a:effectRef>
            <a:fontRef idx="minor">
              <a:sysClr val="window" lastClr="FFFFFF"/>
            </a:fontRef>
          </p:style>
          <p:txBody>
            <a:bodyPr lIns="202500" tIns="157500" rIns="202500" bIns="202500" rtlCol="0" anchor="ctr"/>
            <a:p>
              <a:pPr lvl="0" algn="just">
                <a:lnSpc>
                  <a:spcPct val="120000"/>
                </a:lnSpc>
              </a:pPr>
              <a:endParaRPr lang="en-IN" sz="875" dirty="0">
                <a:solidFill>
                  <a:sysClr val="window" lastClr="FFFFFF"/>
                </a:solidFill>
                <a:latin typeface="Arial" panose="020B0604020202020204" pitchFamily="34" charset="0"/>
                <a:ea typeface="微软雅黑" panose="020B0503020204020204" charset="-122"/>
              </a:endParaRPr>
            </a:p>
          </p:txBody>
        </p:sp>
        <p:sp>
          <p:nvSpPr>
            <p:cNvPr id="157" name="Rectangle 30"/>
            <p:cNvSpPr/>
            <p:nvPr>
              <p:custDataLst>
                <p:tags r:id="rId49"/>
              </p:custDataLst>
            </p:nvPr>
          </p:nvSpPr>
          <p:spPr>
            <a:xfrm>
              <a:off x="12728" y="4637"/>
              <a:ext cx="3150" cy="1173"/>
            </a:xfrm>
            <a:prstGeom prst="rect">
              <a:avLst/>
            </a:prstGeom>
            <a:noFill/>
          </p:spPr>
          <p:txBody>
            <a:bodyPr wrap="square" tIns="46800" bIns="46800">
              <a:noAutofit/>
            </a:bodyPr>
            <a:p>
              <a:pPr defTabSz="571500">
                <a:lnSpc>
                  <a:spcPct val="120000"/>
                </a:lnSpc>
                <a:spcAft>
                  <a:spcPts val="625"/>
                </a:spcAft>
                <a:defRPr/>
              </a:pPr>
              <a:r>
                <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废丞相</a:t>
              </a:r>
              <a:endPar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a:p>
              <a:pPr defTabSz="571500">
                <a:lnSpc>
                  <a:spcPct val="120000"/>
                </a:lnSpc>
                <a:spcAft>
                  <a:spcPts val="625"/>
                </a:spcAft>
                <a:defRPr/>
              </a:pPr>
              <a:r>
                <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设内阁</a:t>
              </a:r>
              <a:endParaRPr lang="zh-CN" altLang="en-US" sz="24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p:txBody>
        </p:sp>
        <p:sp>
          <p:nvSpPr>
            <p:cNvPr id="158" name="Rectangle 31"/>
            <p:cNvSpPr/>
            <p:nvPr>
              <p:custDataLst>
                <p:tags r:id="rId50"/>
              </p:custDataLst>
            </p:nvPr>
          </p:nvSpPr>
          <p:spPr>
            <a:xfrm>
              <a:off x="13136" y="3892"/>
              <a:ext cx="2517" cy="552"/>
            </a:xfrm>
            <a:prstGeom prst="rect">
              <a:avLst/>
            </a:prstGeom>
            <a:noFill/>
          </p:spPr>
          <p:txBody>
            <a:bodyPr wrap="square" tIns="46800" bIns="46800">
              <a:noAutofit/>
            </a:bodyPr>
            <a:p>
              <a:pPr>
                <a:lnSpc>
                  <a:spcPct val="120000"/>
                </a:lnSpc>
              </a:pPr>
              <a:r>
                <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rPr>
                <a:t>明朝</a:t>
              </a:r>
              <a:endPar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endParaRPr>
            </a:p>
          </p:txBody>
        </p:sp>
        <p:pic>
          <p:nvPicPr>
            <p:cNvPr id="184" name="图形 14"/>
            <p:cNvPicPr>
              <a:picLocks noChangeAspect="1"/>
            </p:cNvPicPr>
            <p:nvPr>
              <p:custDataLst>
                <p:tags r:id="rId51"/>
              </p:custDataLst>
            </p:nvPr>
          </p:nvPicPr>
          <p:blipFill>
            <a:blip r:embed="rId52" cstate="print">
              <a:extLst>
                <a:ext uri="{28A0092B-C50C-407E-A947-70E740481C1C}">
                  <a14:useLocalDpi xmlns:a14="http://schemas.microsoft.com/office/drawing/2010/main" val="0"/>
                </a:ext>
              </a:extLst>
            </a:blip>
            <a:stretch>
              <a:fillRect/>
            </a:stretch>
          </p:blipFill>
          <p:spPr>
            <a:xfrm>
              <a:off x="13029" y="3333"/>
              <a:ext cx="364" cy="364"/>
            </a:xfrm>
            <a:prstGeom prst="rect">
              <a:avLst/>
            </a:prstGeom>
          </p:spPr>
        </p:pic>
        <p:sp>
          <p:nvSpPr>
            <p:cNvPr id="204" name="燕尾形 203"/>
            <p:cNvSpPr/>
            <p:nvPr>
              <p:custDataLst>
                <p:tags r:id="rId53"/>
              </p:custDataLst>
            </p:nvPr>
          </p:nvSpPr>
          <p:spPr>
            <a:xfrm>
              <a:off x="12041" y="8323"/>
              <a:ext cx="432" cy="588"/>
            </a:xfrm>
            <a:prstGeom prst="chevron">
              <a:avLst/>
            </a:prstGeom>
            <a:solidFill>
              <a:srgbClr val="00BC68">
                <a:lumMod val="60000"/>
                <a:lumOff val="4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72500"/>
            </a:bodyPr>
            <a:p>
              <a:pPr algn="ctr">
                <a:lnSpc>
                  <a:spcPct val="13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05" name="椭圆 204"/>
            <p:cNvSpPr/>
            <p:nvPr>
              <p:custDataLst>
                <p:tags r:id="rId54"/>
              </p:custDataLst>
            </p:nvPr>
          </p:nvSpPr>
          <p:spPr>
            <a:xfrm>
              <a:off x="12770" y="7762"/>
              <a:ext cx="1711" cy="1711"/>
            </a:xfrm>
            <a:prstGeom prst="ellipse">
              <a:avLst/>
            </a:prstGeom>
            <a:solidFill>
              <a:srgbClr val="00BC68"/>
            </a:solidFill>
            <a:ln w="28575">
              <a:noFill/>
            </a:ln>
          </p:spPr>
          <p:style>
            <a:lnRef idx="2">
              <a:srgbClr val="1D6DC2">
                <a:shade val="50000"/>
              </a:srgbClr>
            </a:lnRef>
            <a:fillRef idx="1">
              <a:srgbClr val="1D6DC2"/>
            </a:fillRef>
            <a:effectRef idx="0">
              <a:srgbClr val="1D6DC2"/>
            </a:effectRef>
            <a:fontRef idx="minor">
              <a:srgbClr val="FFFFFF"/>
            </a:fontRef>
          </p:style>
          <p:txBody>
            <a:bodyPr lIns="91440" tIns="45720" rIns="91440" bIns="45720" rtlCol="0" anchor="ctr">
              <a:noAutofit/>
            </a:bodyPr>
            <a:p>
              <a:pPr algn="ctr">
                <a:lnSpc>
                  <a:spcPct val="120000"/>
                </a:lnSpc>
              </a:pPr>
              <a:endParaRPr lang="zh-CN" altLang="en-US" b="1" spc="300" dirty="0">
                <a:solidFill>
                  <a:srgbClr val="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6" name="任意多边形 205"/>
            <p:cNvSpPr/>
            <p:nvPr>
              <p:custDataLst>
                <p:tags r:id="rId55"/>
              </p:custDataLst>
            </p:nvPr>
          </p:nvSpPr>
          <p:spPr>
            <a:xfrm>
              <a:off x="12720" y="7639"/>
              <a:ext cx="1883" cy="1956"/>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rgbClr val="FFFFFF">
                <a:lumMod val="8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07" name="文本框 206"/>
            <p:cNvSpPr txBox="1"/>
            <p:nvPr>
              <p:custDataLst>
                <p:tags r:id="rId56"/>
              </p:custDataLst>
            </p:nvPr>
          </p:nvSpPr>
          <p:spPr>
            <a:xfrm>
              <a:off x="12527" y="9856"/>
              <a:ext cx="2270" cy="3892"/>
            </a:xfrm>
            <a:prstGeom prst="rect">
              <a:avLst/>
            </a:prstGeom>
            <a:noFill/>
          </p:spPr>
          <p:txBody>
            <a:bodyPr wrap="square" rtlCol="0">
              <a:normAutofit/>
            </a:bodyPr>
            <a:p>
              <a:pPr algn="ctr">
                <a:lnSpc>
                  <a:spcPct val="120000"/>
                </a:lnSpc>
              </a:pPr>
              <a:r>
                <a:rPr lang="zh-CN" altLang="en-US" sz="2000" spc="150">
                  <a:latin typeface="Arial" panose="020B0604020202020204" pitchFamily="34" charset="0"/>
                  <a:ea typeface="微软雅黑" panose="020B0503020204020204" charset="-122"/>
                  <a:sym typeface="Arial" panose="020B0604020202020204" pitchFamily="34" charset="0"/>
                </a:rPr>
                <a:t>节度使</a:t>
              </a:r>
              <a:endParaRPr lang="zh-CN" altLang="en-US" sz="2000" spc="150">
                <a:latin typeface="Arial" panose="020B0604020202020204" pitchFamily="34" charset="0"/>
                <a:ea typeface="微软雅黑" panose="020B0503020204020204" charset="-122"/>
                <a:sym typeface="Arial" panose="020B0604020202020204" pitchFamily="34" charset="0"/>
              </a:endParaRPr>
            </a:p>
          </p:txBody>
        </p:sp>
        <p:sp>
          <p:nvSpPr>
            <p:cNvPr id="216" name="文本框 215"/>
            <p:cNvSpPr txBox="1"/>
            <p:nvPr>
              <p:custDataLst>
                <p:tags r:id="rId57"/>
              </p:custDataLst>
            </p:nvPr>
          </p:nvSpPr>
          <p:spPr>
            <a:xfrm>
              <a:off x="12932" y="7938"/>
              <a:ext cx="1387" cy="1358"/>
            </a:xfrm>
            <a:prstGeom prst="rect">
              <a:avLst/>
            </a:prstGeom>
            <a:noFill/>
          </p:spPr>
          <p:txBody>
            <a:bodyPr wrap="square" rtlCol="0" anchor="ctr">
              <a:normAutofit/>
            </a:bodyPr>
            <a:p>
              <a:pPr algn="ctr">
                <a:lnSpc>
                  <a:spcPct val="120000"/>
                </a:lnSpc>
              </a:pPr>
              <a:r>
                <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rPr>
                <a:t>唐代</a:t>
              </a:r>
              <a:endPar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grpSp>
        <p:nvGrpSpPr>
          <p:cNvPr id="10" name="组合 9"/>
          <p:cNvGrpSpPr/>
          <p:nvPr>
            <p:custDataLst>
              <p:tags r:id="rId58"/>
            </p:custDataLst>
          </p:nvPr>
        </p:nvGrpSpPr>
        <p:grpSpPr>
          <a:xfrm>
            <a:off x="9429115" y="1988820"/>
            <a:ext cx="2654300" cy="6741160"/>
            <a:chOff x="14849" y="3132"/>
            <a:chExt cx="4180" cy="10616"/>
          </a:xfrm>
        </p:grpSpPr>
        <p:sp>
          <p:nvSpPr>
            <p:cNvPr id="153" name="Rectangular Callout 3"/>
            <p:cNvSpPr/>
            <p:nvPr>
              <p:custDataLst>
                <p:tags r:id="rId59"/>
              </p:custDataLst>
            </p:nvPr>
          </p:nvSpPr>
          <p:spPr>
            <a:xfrm>
              <a:off x="15879" y="3132"/>
              <a:ext cx="3151" cy="3211"/>
            </a:xfrm>
            <a:prstGeom prst="rect">
              <a:avLst/>
            </a:prstGeom>
            <a:solidFill>
              <a:srgbClr val="70AD47"/>
            </a:solidFill>
            <a:ln>
              <a:noFill/>
            </a:ln>
          </p:spPr>
          <p:style>
            <a:lnRef idx="2">
              <a:srgbClr val="4472C4">
                <a:shade val="50000"/>
              </a:srgbClr>
            </a:lnRef>
            <a:fillRef idx="1">
              <a:srgbClr val="4472C4"/>
            </a:fillRef>
            <a:effectRef idx="0">
              <a:srgbClr val="4472C4"/>
            </a:effectRef>
            <a:fontRef idx="minor">
              <a:sysClr val="window" lastClr="FFFFFF"/>
            </a:fontRef>
          </p:style>
          <p:txBody>
            <a:bodyPr lIns="202500" tIns="157500" rIns="202500" bIns="202500" rtlCol="0" anchor="ctr"/>
            <a:p>
              <a:pPr lvl="0" algn="just">
                <a:lnSpc>
                  <a:spcPct val="120000"/>
                </a:lnSpc>
              </a:pPr>
              <a:endParaRPr lang="en-IN" sz="875" dirty="0">
                <a:solidFill>
                  <a:srgbClr val="70AD47"/>
                </a:solidFill>
                <a:latin typeface="Arial" panose="020B0604020202020204" pitchFamily="34" charset="0"/>
                <a:ea typeface="微软雅黑" panose="020B0503020204020204" charset="-122"/>
              </a:endParaRPr>
            </a:p>
          </p:txBody>
        </p:sp>
        <p:sp>
          <p:nvSpPr>
            <p:cNvPr id="154" name="Rectangle 33"/>
            <p:cNvSpPr/>
            <p:nvPr>
              <p:custDataLst>
                <p:tags r:id="rId60"/>
              </p:custDataLst>
            </p:nvPr>
          </p:nvSpPr>
          <p:spPr>
            <a:xfrm>
              <a:off x="16305" y="4637"/>
              <a:ext cx="2517" cy="445"/>
            </a:xfrm>
            <a:prstGeom prst="rect">
              <a:avLst/>
            </a:prstGeom>
            <a:noFill/>
          </p:spPr>
          <p:txBody>
            <a:bodyPr wrap="square" tIns="46800" bIns="46800">
              <a:noAutofit/>
            </a:bodyPr>
            <a:p>
              <a:pPr defTabSz="571500">
                <a:lnSpc>
                  <a:spcPct val="120000"/>
                </a:lnSpc>
                <a:spcAft>
                  <a:spcPts val="625"/>
                </a:spcAft>
                <a:defRPr/>
              </a:pPr>
              <a:r>
                <a:rPr lang="zh-CN" altLang="en-US" sz="29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rPr>
                <a:t>军机处</a:t>
              </a:r>
              <a:endParaRPr lang="zh-CN" altLang="en-US" sz="2900" spc="150">
                <a:solidFill>
                  <a:sysClr val="window" lastClr="FFFFFF"/>
                </a:solidFill>
                <a:latin typeface="方正宋刻本秀楷简体" panose="02000000000000000000" charset="-122"/>
                <a:ea typeface="方正宋刻本秀楷简体" panose="02000000000000000000" charset="-122"/>
                <a:cs typeface="微软雅黑" panose="020B0503020204020204" charset="-122"/>
                <a:sym typeface="Arial" panose="020B0604020202020204" pitchFamily="34" charset="0"/>
              </a:endParaRPr>
            </a:p>
          </p:txBody>
        </p:sp>
        <p:sp>
          <p:nvSpPr>
            <p:cNvPr id="155" name="Rectangle 34"/>
            <p:cNvSpPr/>
            <p:nvPr>
              <p:custDataLst>
                <p:tags r:id="rId61"/>
              </p:custDataLst>
            </p:nvPr>
          </p:nvSpPr>
          <p:spPr>
            <a:xfrm>
              <a:off x="16305" y="3892"/>
              <a:ext cx="2517" cy="552"/>
            </a:xfrm>
            <a:prstGeom prst="rect">
              <a:avLst/>
            </a:prstGeom>
            <a:noFill/>
          </p:spPr>
          <p:txBody>
            <a:bodyPr wrap="square" tIns="46800" bIns="46800">
              <a:noAutofit/>
            </a:bodyPr>
            <a:p>
              <a:pPr>
                <a:lnSpc>
                  <a:spcPct val="120000"/>
                </a:lnSpc>
              </a:pPr>
              <a:r>
                <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rPr>
                <a:t>清朝</a:t>
              </a:r>
              <a:endParaRPr lang="zh-CN" altLang="en-US" sz="2400" b="1" spc="300">
                <a:solidFill>
                  <a:sysClr val="window" lastClr="FFFFFF"/>
                </a:solidFill>
                <a:latin typeface="Arial" panose="020B0604020202020204" pitchFamily="34" charset="0"/>
                <a:ea typeface="微软雅黑" panose="020B0503020204020204" charset="-122"/>
                <a:cs typeface="Segoe UI" panose="020B0502040204020203" pitchFamily="34" charset="0"/>
              </a:endParaRPr>
            </a:p>
          </p:txBody>
        </p:sp>
        <p:pic>
          <p:nvPicPr>
            <p:cNvPr id="183" name="图形 7"/>
            <p:cNvPicPr>
              <a:picLocks noChangeAspect="1"/>
            </p:cNvPicPr>
            <p:nvPr>
              <p:custDataLst>
                <p:tags r:id="rId62"/>
              </p:custDataLst>
            </p:nvPr>
          </p:nvPicPr>
          <p:blipFill>
            <a:blip r:embed="rId63" cstate="print">
              <a:extLst>
                <a:ext uri="{28A0092B-C50C-407E-A947-70E740481C1C}">
                  <a14:useLocalDpi xmlns:a14="http://schemas.microsoft.com/office/drawing/2010/main" val="0"/>
                </a:ext>
              </a:extLst>
            </a:blip>
            <a:stretch>
              <a:fillRect/>
            </a:stretch>
          </p:blipFill>
          <p:spPr>
            <a:xfrm>
              <a:off x="16321" y="3307"/>
              <a:ext cx="416" cy="416"/>
            </a:xfrm>
            <a:prstGeom prst="rect">
              <a:avLst/>
            </a:prstGeom>
          </p:spPr>
        </p:pic>
        <p:sp>
          <p:nvSpPr>
            <p:cNvPr id="208" name="燕尾形 207"/>
            <p:cNvSpPr/>
            <p:nvPr>
              <p:custDataLst>
                <p:tags r:id="rId64"/>
              </p:custDataLst>
            </p:nvPr>
          </p:nvSpPr>
          <p:spPr>
            <a:xfrm>
              <a:off x="14849" y="8323"/>
              <a:ext cx="432" cy="588"/>
            </a:xfrm>
            <a:prstGeom prst="chevron">
              <a:avLst/>
            </a:prstGeom>
            <a:solidFill>
              <a:srgbClr val="6DC21D">
                <a:lumMod val="60000"/>
                <a:lumOff val="4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fontScale="72500"/>
            </a:bodyPr>
            <a:p>
              <a:pPr algn="ctr">
                <a:lnSpc>
                  <a:spcPct val="13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09" name="椭圆 208"/>
            <p:cNvSpPr/>
            <p:nvPr>
              <p:custDataLst>
                <p:tags r:id="rId65"/>
              </p:custDataLst>
            </p:nvPr>
          </p:nvSpPr>
          <p:spPr>
            <a:xfrm>
              <a:off x="15577" y="7762"/>
              <a:ext cx="1711" cy="1711"/>
            </a:xfrm>
            <a:prstGeom prst="ellipse">
              <a:avLst/>
            </a:prstGeom>
            <a:solidFill>
              <a:srgbClr val="6DC21D"/>
            </a:solidFill>
            <a:ln w="28575">
              <a:noFill/>
            </a:ln>
          </p:spPr>
          <p:style>
            <a:lnRef idx="2">
              <a:srgbClr val="1D6DC2">
                <a:shade val="50000"/>
              </a:srgbClr>
            </a:lnRef>
            <a:fillRef idx="1">
              <a:srgbClr val="1D6DC2"/>
            </a:fillRef>
            <a:effectRef idx="0">
              <a:srgbClr val="1D6DC2"/>
            </a:effectRef>
            <a:fontRef idx="minor">
              <a:srgbClr val="FFFFFF"/>
            </a:fontRef>
          </p:style>
          <p:txBody>
            <a:bodyPr lIns="91440" tIns="45720" rIns="91440" bIns="45720" rtlCol="0" anchor="ctr">
              <a:noAutofit/>
            </a:bodyPr>
            <a:p>
              <a:pPr algn="ctr">
                <a:lnSpc>
                  <a:spcPct val="120000"/>
                </a:lnSpc>
              </a:pPr>
              <a:endParaRPr lang="zh-CN" altLang="en-US" b="1" spc="300" dirty="0">
                <a:solidFill>
                  <a:srgbClr val="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10" name="任意多边形 209"/>
            <p:cNvSpPr/>
            <p:nvPr>
              <p:custDataLst>
                <p:tags r:id="rId66"/>
              </p:custDataLst>
            </p:nvPr>
          </p:nvSpPr>
          <p:spPr>
            <a:xfrm>
              <a:off x="15528" y="7639"/>
              <a:ext cx="1883" cy="1956"/>
            </a:xfrm>
            <a:custGeom>
              <a:avLst/>
              <a:gdLst>
                <a:gd name="connsiteX0" fmla="*/ 757956 w 1577106"/>
                <a:gd name="connsiteY0" fmla="*/ 0 h 1638300"/>
                <a:gd name="connsiteX1" fmla="*/ 1577106 w 1577106"/>
                <a:gd name="connsiteY1" fmla="*/ 819150 h 1638300"/>
                <a:gd name="connsiteX2" fmla="*/ 757956 w 1577106"/>
                <a:gd name="connsiteY2" fmla="*/ 1638300 h 1638300"/>
                <a:gd name="connsiteX3" fmla="*/ 3179 w 1577106"/>
                <a:gd name="connsiteY3" fmla="*/ 1138000 h 1638300"/>
                <a:gd name="connsiteX4" fmla="*/ 0 w 1577106"/>
                <a:gd name="connsiteY4" fmla="*/ 1127760 h 1638300"/>
                <a:gd name="connsiteX5" fmla="*/ 62811 w 1577106"/>
                <a:gd name="connsiteY5" fmla="*/ 1127760 h 1638300"/>
                <a:gd name="connsiteX6" fmla="*/ 126428 w 1577106"/>
                <a:gd name="connsiteY6" fmla="*/ 1244966 h 1638300"/>
                <a:gd name="connsiteX7" fmla="*/ 757956 w 1577106"/>
                <a:gd name="connsiteY7" fmla="*/ 1580747 h 1638300"/>
                <a:gd name="connsiteX8" fmla="*/ 1519553 w 1577106"/>
                <a:gd name="connsiteY8" fmla="*/ 819150 h 1638300"/>
                <a:gd name="connsiteX9" fmla="*/ 757956 w 1577106"/>
                <a:gd name="connsiteY9" fmla="*/ 57553 h 1638300"/>
                <a:gd name="connsiteX10" fmla="*/ 738906 w 1577106"/>
                <a:gd name="connsiteY10" fmla="*/ 58515 h 1638300"/>
                <a:gd name="connsiteX11" fmla="*/ 738906 w 1577106"/>
                <a:gd name="connsiteY11" fmla="*/ 962 h 163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7106" h="1638300">
                  <a:moveTo>
                    <a:pt x="757956" y="0"/>
                  </a:moveTo>
                  <a:cubicBezTo>
                    <a:pt x="1210360" y="0"/>
                    <a:pt x="1577106" y="366746"/>
                    <a:pt x="1577106" y="819150"/>
                  </a:cubicBezTo>
                  <a:cubicBezTo>
                    <a:pt x="1577106" y="1271554"/>
                    <a:pt x="1210360" y="1638300"/>
                    <a:pt x="757956" y="1638300"/>
                  </a:cubicBezTo>
                  <a:cubicBezTo>
                    <a:pt x="418653" y="1638300"/>
                    <a:pt x="127533" y="1432005"/>
                    <a:pt x="3179" y="1138000"/>
                  </a:cubicBezTo>
                  <a:lnTo>
                    <a:pt x="0" y="1127760"/>
                  </a:lnTo>
                  <a:lnTo>
                    <a:pt x="62811" y="1127760"/>
                  </a:lnTo>
                  <a:lnTo>
                    <a:pt x="126428" y="1244966"/>
                  </a:lnTo>
                  <a:cubicBezTo>
                    <a:pt x="263293" y="1447552"/>
                    <a:pt x="495070" y="1580747"/>
                    <a:pt x="757956" y="1580747"/>
                  </a:cubicBezTo>
                  <a:cubicBezTo>
                    <a:pt x="1178574" y="1580747"/>
                    <a:pt x="1519553" y="1239768"/>
                    <a:pt x="1519553" y="819150"/>
                  </a:cubicBezTo>
                  <a:cubicBezTo>
                    <a:pt x="1519553" y="398532"/>
                    <a:pt x="1178574" y="57553"/>
                    <a:pt x="757956" y="57553"/>
                  </a:cubicBezTo>
                  <a:lnTo>
                    <a:pt x="738906" y="58515"/>
                  </a:lnTo>
                  <a:lnTo>
                    <a:pt x="738906" y="962"/>
                  </a:lnTo>
                  <a:close/>
                </a:path>
              </a:pathLst>
            </a:custGeom>
            <a:solidFill>
              <a:srgbClr val="FFFFFF">
                <a:lumMod val="85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endParaRPr lang="zh-CN" altLang="en-US">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211" name="文本框 210"/>
            <p:cNvSpPr txBox="1"/>
            <p:nvPr>
              <p:custDataLst>
                <p:tags r:id="rId67"/>
              </p:custDataLst>
            </p:nvPr>
          </p:nvSpPr>
          <p:spPr>
            <a:xfrm>
              <a:off x="15334" y="9856"/>
              <a:ext cx="2270" cy="3892"/>
            </a:xfrm>
            <a:prstGeom prst="rect">
              <a:avLst/>
            </a:prstGeom>
            <a:noFill/>
          </p:spPr>
          <p:txBody>
            <a:bodyPr wrap="square" rtlCol="0">
              <a:normAutofit/>
            </a:bodyPr>
            <a:p>
              <a:pPr algn="ctr">
                <a:lnSpc>
                  <a:spcPct val="120000"/>
                </a:lnSpc>
              </a:pPr>
              <a:r>
                <a:rPr lang="zh-CN" altLang="en-US" sz="2000" spc="150">
                  <a:latin typeface="Arial" panose="020B0604020202020204" pitchFamily="34" charset="0"/>
                  <a:ea typeface="微软雅黑" panose="020B0503020204020204" charset="-122"/>
                  <a:sym typeface="Arial" panose="020B0604020202020204" pitchFamily="34" charset="0"/>
                </a:rPr>
                <a:t>行省制度</a:t>
              </a:r>
              <a:endParaRPr lang="zh-CN" altLang="en-US" sz="2000" spc="150">
                <a:latin typeface="Arial" panose="020B0604020202020204" pitchFamily="34" charset="0"/>
                <a:ea typeface="微软雅黑" panose="020B0503020204020204" charset="-122"/>
                <a:sym typeface="Arial" panose="020B0604020202020204" pitchFamily="34" charset="0"/>
              </a:endParaRPr>
            </a:p>
          </p:txBody>
        </p:sp>
        <p:sp>
          <p:nvSpPr>
            <p:cNvPr id="217" name="文本框 216"/>
            <p:cNvSpPr txBox="1"/>
            <p:nvPr>
              <p:custDataLst>
                <p:tags r:id="rId68"/>
              </p:custDataLst>
            </p:nvPr>
          </p:nvSpPr>
          <p:spPr>
            <a:xfrm>
              <a:off x="15739" y="7938"/>
              <a:ext cx="1387" cy="1358"/>
            </a:xfrm>
            <a:prstGeom prst="rect">
              <a:avLst/>
            </a:prstGeom>
            <a:noFill/>
          </p:spPr>
          <p:txBody>
            <a:bodyPr wrap="square" rtlCol="0" anchor="ctr">
              <a:normAutofit/>
            </a:bodyPr>
            <a:p>
              <a:pPr algn="ctr">
                <a:lnSpc>
                  <a:spcPct val="120000"/>
                </a:lnSpc>
              </a:pPr>
              <a:r>
                <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rPr>
                <a:t>元明清</a:t>
              </a:r>
              <a:endParaRPr lang="zh-CN" altLang="en-US" sz="2000" b="1" spc="300">
                <a:solidFill>
                  <a:srgbClr val="FFFFFF"/>
                </a:solidFill>
                <a:latin typeface="Arial" panose="020B0604020202020204" pitchFamily="34" charset="0"/>
                <a:ea typeface="微软雅黑" panose="020B0503020204020204" charset="-122"/>
                <a:sym typeface="Arial" panose="020B0604020202020204" pitchFamily="34" charset="0"/>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4" name="组合 163"/>
          <p:cNvGrpSpPr/>
          <p:nvPr/>
        </p:nvGrpSpPr>
        <p:grpSpPr>
          <a:xfrm>
            <a:off x="1760724" y="3451560"/>
            <a:ext cx="93251" cy="715428"/>
            <a:chOff x="2690232" y="4097191"/>
            <a:chExt cx="93235" cy="715207"/>
          </a:xfrm>
        </p:grpSpPr>
        <p:sp>
          <p:nvSpPr>
            <p:cNvPr id="165" name="椭圆 164"/>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sp>
          <p:nvSpPr>
            <p:cNvPr id="166" name="椭圆 165"/>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cxnSp>
          <p:nvCxnSpPr>
            <p:cNvPr id="167" name="直接连接符 166"/>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nvGrpSpPr>
          <p:cNvPr id="168" name="组合 167"/>
          <p:cNvGrpSpPr/>
          <p:nvPr/>
        </p:nvGrpSpPr>
        <p:grpSpPr>
          <a:xfrm>
            <a:off x="3888515" y="3451560"/>
            <a:ext cx="92710" cy="715428"/>
            <a:chOff x="2690232" y="4097191"/>
            <a:chExt cx="93235" cy="715207"/>
          </a:xfrm>
        </p:grpSpPr>
        <p:sp>
          <p:nvSpPr>
            <p:cNvPr id="169" name="椭圆 168"/>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sp>
          <p:nvSpPr>
            <p:cNvPr id="170" name="椭圆 169"/>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cxnSp>
          <p:nvCxnSpPr>
            <p:cNvPr id="171" name="直接连接符 170"/>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nvGrpSpPr>
          <p:cNvPr id="172" name="组合 171"/>
          <p:cNvGrpSpPr/>
          <p:nvPr/>
        </p:nvGrpSpPr>
        <p:grpSpPr>
          <a:xfrm>
            <a:off x="6015765" y="3451560"/>
            <a:ext cx="92710" cy="715428"/>
            <a:chOff x="2690232" y="4097191"/>
            <a:chExt cx="93235" cy="715207"/>
          </a:xfrm>
        </p:grpSpPr>
        <p:sp>
          <p:nvSpPr>
            <p:cNvPr id="173" name="椭圆 172"/>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sp>
          <p:nvSpPr>
            <p:cNvPr id="174" name="椭圆 173"/>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cxnSp>
          <p:nvCxnSpPr>
            <p:cNvPr id="175" name="直接连接符 174"/>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nvGrpSpPr>
          <p:cNvPr id="176" name="组合 175"/>
          <p:cNvGrpSpPr/>
          <p:nvPr/>
        </p:nvGrpSpPr>
        <p:grpSpPr>
          <a:xfrm>
            <a:off x="8143015" y="3451560"/>
            <a:ext cx="92710" cy="715428"/>
            <a:chOff x="2690232" y="4097191"/>
            <a:chExt cx="93235" cy="715207"/>
          </a:xfrm>
        </p:grpSpPr>
        <p:sp>
          <p:nvSpPr>
            <p:cNvPr id="177" name="椭圆 176"/>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sp>
          <p:nvSpPr>
            <p:cNvPr id="178" name="椭圆 177"/>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cxnSp>
          <p:nvCxnSpPr>
            <p:cNvPr id="179" name="直接连接符 178"/>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grpSp>
        <p:nvGrpSpPr>
          <p:cNvPr id="180" name="组合 179"/>
          <p:cNvGrpSpPr/>
          <p:nvPr/>
        </p:nvGrpSpPr>
        <p:grpSpPr>
          <a:xfrm>
            <a:off x="10270265" y="3451560"/>
            <a:ext cx="92710" cy="715428"/>
            <a:chOff x="2690232" y="4097191"/>
            <a:chExt cx="93235" cy="715207"/>
          </a:xfrm>
        </p:grpSpPr>
        <p:sp>
          <p:nvSpPr>
            <p:cNvPr id="181" name="椭圆 180"/>
            <p:cNvSpPr/>
            <p:nvPr/>
          </p:nvSpPr>
          <p:spPr>
            <a:xfrm>
              <a:off x="2690232" y="4097191"/>
              <a:ext cx="93235" cy="93235"/>
            </a:xfrm>
            <a:prstGeom prst="ellipse">
              <a:avLst/>
            </a:prstGeom>
            <a:noFill/>
            <a:ln w="19050" cap="flat" cmpd="sng" algn="ctr">
              <a:solidFill>
                <a:srgbClr val="E3413E"/>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sp>
          <p:nvSpPr>
            <p:cNvPr id="182" name="椭圆 181"/>
            <p:cNvSpPr/>
            <p:nvPr/>
          </p:nvSpPr>
          <p:spPr>
            <a:xfrm>
              <a:off x="2690232" y="4719163"/>
              <a:ext cx="93235" cy="93235"/>
            </a:xfrm>
            <a:prstGeom prst="ellipse">
              <a:avLst/>
            </a:prstGeom>
            <a:noFill/>
            <a:ln w="19050" cap="flat" cmpd="sng" algn="ctr">
              <a:solidFill>
                <a:sysClr val="window" lastClr="FFFFFF">
                  <a:lumMod val="50000"/>
                </a:sysClr>
              </a:solidFill>
              <a:prstDash val="solid"/>
            </a:ln>
            <a:effectLst/>
          </p:spPr>
          <p:txBody>
            <a:bodyPr rtlCol="0" anchor="ctr"/>
            <a:lstStyle/>
            <a:p>
              <a:pPr algn="ctr">
                <a:defRPr/>
              </a:pPr>
              <a:endParaRPr lang="zh-CN" altLang="en-US" sz="2400" kern="0">
                <a:solidFill>
                  <a:sysClr val="window" lastClr="FFFFFF"/>
                </a:solidFill>
                <a:ea typeface="宋体" panose="02010600030101010101" pitchFamily="2" charset="-122"/>
              </a:endParaRPr>
            </a:p>
          </p:txBody>
        </p:sp>
        <p:cxnSp>
          <p:nvCxnSpPr>
            <p:cNvPr id="183" name="直接连接符 182"/>
            <p:cNvCxnSpPr/>
            <p:nvPr/>
          </p:nvCxnSpPr>
          <p:spPr>
            <a:xfrm rot="5400000">
              <a:off x="2500788" y="4455019"/>
              <a:ext cx="470988" cy="0"/>
            </a:xfrm>
            <a:prstGeom prst="line">
              <a:avLst/>
            </a:prstGeom>
            <a:noFill/>
            <a:ln w="19050" cap="flat" cmpd="sng" algn="ctr">
              <a:solidFill>
                <a:sysClr val="window" lastClr="FFFFFF">
                  <a:lumMod val="50000"/>
                </a:sysClr>
              </a:solidFill>
              <a:prstDash val="sysDot"/>
            </a:ln>
            <a:effectLst/>
          </p:spPr>
        </p:cxnSp>
      </p:grpSp>
      <p:sp>
        <p:nvSpPr>
          <p:cNvPr id="113" name="任意多边形 112"/>
          <p:cNvSpPr/>
          <p:nvPr/>
        </p:nvSpPr>
        <p:spPr>
          <a:xfrm>
            <a:off x="407035" y="2272030"/>
            <a:ext cx="11231880" cy="662940"/>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rgbClr val="14B28B">
              <a:alpha val="50000"/>
            </a:srgbClr>
          </a:solidFill>
          <a:ln w="25400" cap="flat" cmpd="sng" algn="ctr">
            <a:noFill/>
            <a:prstDash val="solid"/>
          </a:ln>
          <a:effectLst>
            <a:innerShdw blurRad="63500" dist="50800" dir="13500000">
              <a:prstClr val="black">
                <a:alpha val="50000"/>
              </a:prstClr>
            </a:innerShdw>
          </a:effectLst>
        </p:spPr>
        <p:txBody>
          <a:bodyPr lIns="91452" tIns="45726" rIns="91452" bIns="45726" rtlCol="0" anchor="ctr"/>
          <a:lstStyle/>
          <a:p>
            <a:pPr algn="ctr">
              <a:defRPr/>
            </a:pPr>
            <a:endParaRPr lang="zh-CN" altLang="en-US" sz="2400" kern="0">
              <a:solidFill>
                <a:sysClr val="window" lastClr="FFFFFF"/>
              </a:solidFill>
              <a:ea typeface="宋体" panose="02010600030101010101" pitchFamily="2" charset="-122"/>
            </a:endParaRPr>
          </a:p>
        </p:txBody>
      </p:sp>
      <p:grpSp>
        <p:nvGrpSpPr>
          <p:cNvPr id="133" name="组合 132"/>
          <p:cNvGrpSpPr/>
          <p:nvPr/>
        </p:nvGrpSpPr>
        <p:grpSpPr>
          <a:xfrm>
            <a:off x="931545" y="4369435"/>
            <a:ext cx="1752600" cy="889635"/>
            <a:chOff x="2175" y="8107"/>
            <a:chExt cx="2760" cy="1401"/>
          </a:xfrm>
        </p:grpSpPr>
        <p:sp>
          <p:nvSpPr>
            <p:cNvPr id="77" name="ïšḷiďé"/>
            <p:cNvSpPr/>
            <p:nvPr/>
          </p:nvSpPr>
          <p:spPr bwMode="auto">
            <a:xfrm>
              <a:off x="2175" y="8630"/>
              <a:ext cx="2760" cy="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r>
                <a:rPr lang="zh-CN" altLang="en-US" sz="1600" b="1" dirty="0">
                  <a:solidFill>
                    <a:srgbClr val="326185"/>
                  </a:solidFill>
                  <a:latin typeface="微软雅黑" panose="020B0503020204020204" charset="-122"/>
                  <a:ea typeface="微软雅黑" panose="020B0503020204020204" charset="-122"/>
                </a:rPr>
                <a:t>血缘关系</a:t>
              </a:r>
              <a:endParaRPr lang="zh-CN" altLang="en-US" sz="1600" b="1" dirty="0">
                <a:solidFill>
                  <a:srgbClr val="326185"/>
                </a:solidFill>
                <a:latin typeface="微软雅黑" panose="020B0503020204020204" charset="-122"/>
                <a:ea typeface="微软雅黑" panose="020B0503020204020204" charset="-122"/>
              </a:endParaRPr>
            </a:p>
          </p:txBody>
        </p:sp>
        <p:sp>
          <p:nvSpPr>
            <p:cNvPr id="78" name="ïṡḻíḍê"/>
            <p:cNvSpPr txBox="1"/>
            <p:nvPr/>
          </p:nvSpPr>
          <p:spPr bwMode="auto">
            <a:xfrm>
              <a:off x="2296" y="8107"/>
              <a:ext cx="251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400">
                <a:spcBef>
                  <a:spcPct val="0"/>
                </a:spcBef>
                <a:defRPr/>
              </a:pPr>
              <a:r>
                <a:rPr lang="zh-CN" altLang="en-US" sz="2000" b="1" dirty="0">
                  <a:solidFill>
                    <a:schemeClr val="tx1">
                      <a:lumMod val="75000"/>
                      <a:lumOff val="25000"/>
                    </a:schemeClr>
                  </a:solidFill>
                  <a:latin typeface="微软雅黑" panose="020B0503020204020204" charset="-122"/>
                  <a:ea typeface="微软雅黑" panose="020B0503020204020204" charset="-122"/>
                </a:rPr>
                <a:t>商周时期</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09" name="组合 108"/>
          <p:cNvGrpSpPr/>
          <p:nvPr/>
        </p:nvGrpSpPr>
        <p:grpSpPr>
          <a:xfrm>
            <a:off x="1195070" y="2028190"/>
            <a:ext cx="1342390" cy="1163320"/>
            <a:chOff x="1882" y="4456"/>
            <a:chExt cx="2114" cy="1832"/>
          </a:xfrm>
        </p:grpSpPr>
        <p:grpSp>
          <p:nvGrpSpPr>
            <p:cNvPr id="8" name="组合 7"/>
            <p:cNvGrpSpPr/>
            <p:nvPr/>
          </p:nvGrpSpPr>
          <p:grpSpPr>
            <a:xfrm rot="0">
              <a:off x="1882" y="4456"/>
              <a:ext cx="1926" cy="1832"/>
              <a:chOff x="775780" y="771550"/>
              <a:chExt cx="1852004" cy="1852004"/>
            </a:xfrm>
          </p:grpSpPr>
          <p:sp>
            <p:nvSpPr>
              <p:cNvPr id="53" name="椭圆 52"/>
              <p:cNvSpPr/>
              <p:nvPr/>
            </p:nvSpPr>
            <p:spPr>
              <a:xfrm>
                <a:off x="775780" y="771550"/>
                <a:ext cx="1852004" cy="1852004"/>
              </a:xfrm>
              <a:prstGeom prst="ellipse">
                <a:avLst/>
              </a:prstGeom>
              <a:solidFill>
                <a:srgbClr val="14B28B"/>
              </a:solidFill>
              <a:ln w="9525" cap="flat" cmpd="sng" algn="ctr">
                <a:noFill/>
                <a:prstDash val="solid"/>
              </a:ln>
              <a:effectLst/>
            </p:spPr>
            <p:txBody>
              <a:bodyPr rtlCol="0" anchor="ctr"/>
              <a:lstStyle/>
              <a:p>
                <a:pPr algn="ctr">
                  <a:defRPr/>
                </a:pPr>
                <a:endParaRPr lang="zh-CN" altLang="en-US" sz="1400" kern="0">
                  <a:solidFill>
                    <a:sysClr val="window" lastClr="FFFFFF"/>
                  </a:solidFill>
                  <a:latin typeface="Century Gothic" panose="020B0502020202020204"/>
                  <a:ea typeface="幼圆" panose="02010509060101010101" pitchFamily="49" charset="-122"/>
                </a:endParaRPr>
              </a:p>
            </p:txBody>
          </p:sp>
          <p:sp>
            <p:nvSpPr>
              <p:cNvPr id="54" name="椭圆 53"/>
              <p:cNvSpPr/>
              <p:nvPr/>
            </p:nvSpPr>
            <p:spPr>
              <a:xfrm>
                <a:off x="1007828" y="1003597"/>
                <a:ext cx="1387908" cy="1387908"/>
              </a:xfrm>
              <a:prstGeom prst="ellipse">
                <a:avLst/>
              </a:prstGeom>
              <a:gradFill flip="none" rotWithShape="1">
                <a:gsLst>
                  <a:gs pos="27000">
                    <a:sysClr val="window" lastClr="FFFFFF">
                      <a:lumMod val="95000"/>
                    </a:sysClr>
                  </a:gs>
                  <a:gs pos="100000">
                    <a:sysClr val="window" lastClr="FFFFFF">
                      <a:lumMod val="75000"/>
                    </a:sysClr>
                  </a:gs>
                </a:gsLst>
                <a:lin ang="18900000" scaled="1"/>
                <a:tileRect/>
              </a:gradFill>
              <a:ln w="19050" cap="flat" cmpd="sng" algn="ctr">
                <a:gradFill>
                  <a:gsLst>
                    <a:gs pos="0">
                      <a:sysClr val="window" lastClr="FFFFFF">
                        <a:lumMod val="85000"/>
                      </a:sysClr>
                    </a:gs>
                    <a:gs pos="100000">
                      <a:sysClr val="window" lastClr="FFFFFF">
                        <a:lumMod val="95000"/>
                      </a:sysClr>
                    </a:gs>
                  </a:gsLst>
                  <a:lin ang="3000000" scaled="0"/>
                </a:gradFill>
                <a:prstDash val="solid"/>
              </a:ln>
              <a:effectLst>
                <a:outerShdw blurRad="177800" dist="152400" dir="8820000" algn="tr" rotWithShape="0">
                  <a:prstClr val="black">
                    <a:alpha val="40000"/>
                  </a:prstClr>
                </a:outerShdw>
              </a:effectLst>
            </p:spPr>
            <p:txBody>
              <a:bodyPr rtlCol="0" anchor="ctr"/>
              <a:lstStyle/>
              <a:p>
                <a:pPr algn="ctr">
                  <a:defRPr/>
                </a:pPr>
                <a:endParaRPr lang="zh-CN" altLang="en-US" sz="1065" kern="0">
                  <a:solidFill>
                    <a:sysClr val="window" lastClr="FFFFFF"/>
                  </a:solidFill>
                  <a:latin typeface="Century Gothic" panose="020B0502020202020204"/>
                  <a:ea typeface="幼圆" panose="02010509060101010101" pitchFamily="49" charset="-122"/>
                </a:endParaRPr>
              </a:p>
            </p:txBody>
          </p:sp>
        </p:grpSp>
        <p:sp>
          <p:nvSpPr>
            <p:cNvPr id="104" name="文本框 103"/>
            <p:cNvSpPr txBox="1"/>
            <p:nvPr/>
          </p:nvSpPr>
          <p:spPr>
            <a:xfrm>
              <a:off x="2278" y="4870"/>
              <a:ext cx="1718" cy="1113"/>
            </a:xfrm>
            <a:prstGeom prst="rect">
              <a:avLst/>
            </a:prstGeom>
            <a:noFill/>
          </p:spPr>
          <p:txBody>
            <a:bodyPr wrap="square" rtlCol="0">
              <a:spAutoFit/>
            </a:bodyPr>
            <a:p>
              <a:r>
                <a:rPr lang="zh-CN" altLang="en-US" sz="2000">
                  <a:solidFill>
                    <a:srgbClr val="C00000"/>
                  </a:solidFill>
                  <a:latin typeface="方正魏碑简体" panose="03000509000000000000" charset="-122"/>
                  <a:ea typeface="方正魏碑简体" panose="03000509000000000000" charset="-122"/>
                </a:rPr>
                <a:t>世卿</a:t>
              </a:r>
              <a:endParaRPr lang="zh-CN" altLang="en-US" sz="2000">
                <a:solidFill>
                  <a:srgbClr val="C00000"/>
                </a:solidFill>
                <a:latin typeface="方正魏碑简体" panose="03000509000000000000" charset="-122"/>
                <a:ea typeface="方正魏碑简体" panose="03000509000000000000" charset="-122"/>
              </a:endParaRPr>
            </a:p>
            <a:p>
              <a:r>
                <a:rPr lang="zh-CN" altLang="en-US" sz="2000">
                  <a:solidFill>
                    <a:srgbClr val="C00000"/>
                  </a:solidFill>
                  <a:latin typeface="方正魏碑简体" panose="03000509000000000000" charset="-122"/>
                  <a:ea typeface="方正魏碑简体" panose="03000509000000000000" charset="-122"/>
                </a:rPr>
                <a:t>世禄</a:t>
              </a:r>
              <a:endParaRPr lang="zh-CN" altLang="en-US" sz="2000">
                <a:solidFill>
                  <a:srgbClr val="C00000"/>
                </a:solidFill>
                <a:latin typeface="方正魏碑简体" panose="03000509000000000000" charset="-122"/>
                <a:ea typeface="方正魏碑简体" panose="03000509000000000000" charset="-122"/>
              </a:endParaRPr>
            </a:p>
          </p:txBody>
        </p:sp>
      </p:grpSp>
      <p:grpSp>
        <p:nvGrpSpPr>
          <p:cNvPr id="110" name="组合 109"/>
          <p:cNvGrpSpPr/>
          <p:nvPr/>
        </p:nvGrpSpPr>
        <p:grpSpPr>
          <a:xfrm>
            <a:off x="3322320" y="2028190"/>
            <a:ext cx="1223010" cy="1163320"/>
            <a:chOff x="5232" y="4456"/>
            <a:chExt cx="1926" cy="1832"/>
          </a:xfrm>
        </p:grpSpPr>
        <p:grpSp>
          <p:nvGrpSpPr>
            <p:cNvPr id="92" name="组合 91"/>
            <p:cNvGrpSpPr/>
            <p:nvPr/>
          </p:nvGrpSpPr>
          <p:grpSpPr>
            <a:xfrm rot="0">
              <a:off x="5232" y="4456"/>
              <a:ext cx="1926" cy="1832"/>
              <a:chOff x="775780" y="771550"/>
              <a:chExt cx="1852004" cy="1852004"/>
            </a:xfrm>
          </p:grpSpPr>
          <p:sp>
            <p:nvSpPr>
              <p:cNvPr id="93" name="椭圆 92"/>
              <p:cNvSpPr/>
              <p:nvPr/>
            </p:nvSpPr>
            <p:spPr>
              <a:xfrm>
                <a:off x="775780" y="771550"/>
                <a:ext cx="1852004" cy="1852004"/>
              </a:xfrm>
              <a:prstGeom prst="ellipse">
                <a:avLst/>
              </a:prstGeom>
              <a:solidFill>
                <a:srgbClr val="14B28B"/>
              </a:solidFill>
              <a:ln w="9525" cap="flat" cmpd="sng" algn="ctr">
                <a:noFill/>
                <a:prstDash val="solid"/>
              </a:ln>
              <a:effectLst/>
            </p:spPr>
            <p:txBody>
              <a:bodyPr rtlCol="0" anchor="ctr"/>
              <a:p>
                <a:pPr algn="ctr">
                  <a:defRPr/>
                </a:pPr>
                <a:endParaRPr lang="zh-CN" altLang="en-US" sz="1400" kern="0">
                  <a:solidFill>
                    <a:sysClr val="window" lastClr="FFFFFF"/>
                  </a:solidFill>
                  <a:latin typeface="Century Gothic" panose="020B0502020202020204"/>
                  <a:ea typeface="幼圆" panose="02010509060101010101" pitchFamily="49" charset="-122"/>
                </a:endParaRPr>
              </a:p>
            </p:txBody>
          </p:sp>
          <p:sp>
            <p:nvSpPr>
              <p:cNvPr id="94" name="椭圆 93"/>
              <p:cNvSpPr/>
              <p:nvPr/>
            </p:nvSpPr>
            <p:spPr>
              <a:xfrm>
                <a:off x="1007828" y="1003597"/>
                <a:ext cx="1387908" cy="1387908"/>
              </a:xfrm>
              <a:prstGeom prst="ellipse">
                <a:avLst/>
              </a:prstGeom>
              <a:gradFill flip="none" rotWithShape="1">
                <a:gsLst>
                  <a:gs pos="27000">
                    <a:sysClr val="window" lastClr="FFFFFF">
                      <a:lumMod val="95000"/>
                    </a:sysClr>
                  </a:gs>
                  <a:gs pos="100000">
                    <a:sysClr val="window" lastClr="FFFFFF">
                      <a:lumMod val="75000"/>
                    </a:sysClr>
                  </a:gs>
                </a:gsLst>
                <a:lin ang="18900000" scaled="1"/>
                <a:tileRect/>
              </a:gradFill>
              <a:ln w="19050" cap="flat" cmpd="sng" algn="ctr">
                <a:gradFill>
                  <a:gsLst>
                    <a:gs pos="0">
                      <a:sysClr val="window" lastClr="FFFFFF">
                        <a:lumMod val="85000"/>
                      </a:sysClr>
                    </a:gs>
                    <a:gs pos="100000">
                      <a:sysClr val="window" lastClr="FFFFFF">
                        <a:lumMod val="95000"/>
                      </a:sysClr>
                    </a:gs>
                  </a:gsLst>
                  <a:lin ang="3000000" scaled="0"/>
                </a:gradFill>
                <a:prstDash val="solid"/>
              </a:ln>
              <a:effectLst>
                <a:outerShdw blurRad="177800" dist="152400" dir="8820000" algn="tr" rotWithShape="0">
                  <a:prstClr val="black">
                    <a:alpha val="40000"/>
                  </a:prstClr>
                </a:outerShdw>
              </a:effectLst>
            </p:spPr>
            <p:txBody>
              <a:bodyPr rtlCol="0" anchor="ctr"/>
              <a:p>
                <a:pPr algn="ctr">
                  <a:defRPr/>
                </a:pPr>
                <a:endParaRPr lang="zh-CN" altLang="en-US" sz="1065" kern="0">
                  <a:solidFill>
                    <a:sysClr val="window" lastClr="FFFFFF"/>
                  </a:solidFill>
                  <a:latin typeface="Century Gothic" panose="020B0502020202020204"/>
                  <a:ea typeface="幼圆" panose="02010509060101010101" pitchFamily="49" charset="-122"/>
                </a:endParaRPr>
              </a:p>
            </p:txBody>
          </p:sp>
        </p:grpSp>
        <p:sp>
          <p:nvSpPr>
            <p:cNvPr id="105" name="文本框 104"/>
            <p:cNvSpPr txBox="1"/>
            <p:nvPr/>
          </p:nvSpPr>
          <p:spPr>
            <a:xfrm>
              <a:off x="5627" y="4906"/>
              <a:ext cx="1143" cy="1113"/>
            </a:xfrm>
            <a:prstGeom prst="rect">
              <a:avLst/>
            </a:prstGeom>
            <a:noFill/>
          </p:spPr>
          <p:txBody>
            <a:bodyPr wrap="square" rtlCol="0">
              <a:spAutoFit/>
            </a:bodyPr>
            <a:p>
              <a:r>
                <a:rPr lang="zh-CN" altLang="en-US" sz="2000">
                  <a:solidFill>
                    <a:srgbClr val="C00000"/>
                  </a:solidFill>
                  <a:latin typeface="方正魏碑简体" panose="03000509000000000000" charset="-122"/>
                  <a:ea typeface="方正魏碑简体" panose="03000509000000000000" charset="-122"/>
                </a:rPr>
                <a:t>军功</a:t>
              </a:r>
              <a:endParaRPr lang="zh-CN" altLang="en-US" sz="2000">
                <a:solidFill>
                  <a:srgbClr val="C00000"/>
                </a:solidFill>
                <a:latin typeface="方正魏碑简体" panose="03000509000000000000" charset="-122"/>
                <a:ea typeface="方正魏碑简体" panose="03000509000000000000" charset="-122"/>
              </a:endParaRPr>
            </a:p>
            <a:p>
              <a:r>
                <a:rPr lang="zh-CN" altLang="en-US" sz="2000">
                  <a:solidFill>
                    <a:srgbClr val="C00000"/>
                  </a:solidFill>
                  <a:latin typeface="方正魏碑简体" panose="03000509000000000000" charset="-122"/>
                  <a:ea typeface="方正魏碑简体" panose="03000509000000000000" charset="-122"/>
                </a:rPr>
                <a:t>爵制</a:t>
              </a:r>
              <a:endParaRPr lang="zh-CN" altLang="en-US" sz="2000">
                <a:solidFill>
                  <a:srgbClr val="C00000"/>
                </a:solidFill>
                <a:latin typeface="方正魏碑简体" panose="03000509000000000000" charset="-122"/>
                <a:ea typeface="方正魏碑简体" panose="03000509000000000000" charset="-122"/>
              </a:endParaRPr>
            </a:p>
          </p:txBody>
        </p:sp>
      </p:grpSp>
      <p:grpSp>
        <p:nvGrpSpPr>
          <p:cNvPr id="111" name="组合 110"/>
          <p:cNvGrpSpPr/>
          <p:nvPr/>
        </p:nvGrpSpPr>
        <p:grpSpPr>
          <a:xfrm>
            <a:off x="5449570" y="2028190"/>
            <a:ext cx="1223010" cy="1163320"/>
            <a:chOff x="8582" y="4456"/>
            <a:chExt cx="1926" cy="1832"/>
          </a:xfrm>
        </p:grpSpPr>
        <p:grpSp>
          <p:nvGrpSpPr>
            <p:cNvPr id="95" name="组合 94"/>
            <p:cNvGrpSpPr/>
            <p:nvPr/>
          </p:nvGrpSpPr>
          <p:grpSpPr>
            <a:xfrm rot="0">
              <a:off x="8582" y="4456"/>
              <a:ext cx="1926" cy="1832"/>
              <a:chOff x="775780" y="771550"/>
              <a:chExt cx="1852004" cy="1852004"/>
            </a:xfrm>
          </p:grpSpPr>
          <p:sp>
            <p:nvSpPr>
              <p:cNvPr id="96" name="椭圆 95"/>
              <p:cNvSpPr/>
              <p:nvPr/>
            </p:nvSpPr>
            <p:spPr>
              <a:xfrm>
                <a:off x="775780" y="771550"/>
                <a:ext cx="1852004" cy="1852004"/>
              </a:xfrm>
              <a:prstGeom prst="ellipse">
                <a:avLst/>
              </a:prstGeom>
              <a:solidFill>
                <a:srgbClr val="14B28B"/>
              </a:solidFill>
              <a:ln w="9525" cap="flat" cmpd="sng" algn="ctr">
                <a:noFill/>
                <a:prstDash val="solid"/>
              </a:ln>
              <a:effectLst/>
            </p:spPr>
            <p:txBody>
              <a:bodyPr rtlCol="0" anchor="ctr"/>
              <a:lstStyle/>
              <a:p>
                <a:pPr algn="ctr">
                  <a:defRPr/>
                </a:pPr>
                <a:endParaRPr lang="zh-CN" altLang="en-US" sz="1400" kern="0">
                  <a:solidFill>
                    <a:sysClr val="window" lastClr="FFFFFF"/>
                  </a:solidFill>
                  <a:latin typeface="Century Gothic" panose="020B0502020202020204"/>
                  <a:ea typeface="幼圆" panose="02010509060101010101" pitchFamily="49" charset="-122"/>
                </a:endParaRPr>
              </a:p>
            </p:txBody>
          </p:sp>
          <p:sp>
            <p:nvSpPr>
              <p:cNvPr id="97" name="椭圆 96"/>
              <p:cNvSpPr/>
              <p:nvPr/>
            </p:nvSpPr>
            <p:spPr>
              <a:xfrm>
                <a:off x="1007828" y="1003597"/>
                <a:ext cx="1387908" cy="1387908"/>
              </a:xfrm>
              <a:prstGeom prst="ellipse">
                <a:avLst/>
              </a:prstGeom>
              <a:gradFill flip="none" rotWithShape="1">
                <a:gsLst>
                  <a:gs pos="27000">
                    <a:sysClr val="window" lastClr="FFFFFF">
                      <a:lumMod val="95000"/>
                    </a:sysClr>
                  </a:gs>
                  <a:gs pos="100000">
                    <a:sysClr val="window" lastClr="FFFFFF">
                      <a:lumMod val="75000"/>
                    </a:sysClr>
                  </a:gs>
                </a:gsLst>
                <a:lin ang="18900000" scaled="1"/>
                <a:tileRect/>
              </a:gradFill>
              <a:ln w="19050" cap="flat" cmpd="sng" algn="ctr">
                <a:gradFill>
                  <a:gsLst>
                    <a:gs pos="0">
                      <a:sysClr val="window" lastClr="FFFFFF">
                        <a:lumMod val="85000"/>
                      </a:sysClr>
                    </a:gs>
                    <a:gs pos="100000">
                      <a:sysClr val="window" lastClr="FFFFFF">
                        <a:lumMod val="95000"/>
                      </a:sysClr>
                    </a:gs>
                  </a:gsLst>
                  <a:lin ang="3000000" scaled="0"/>
                </a:gradFill>
                <a:prstDash val="solid"/>
              </a:ln>
              <a:effectLst>
                <a:outerShdw blurRad="177800" dist="152400" dir="8820000" algn="tr" rotWithShape="0">
                  <a:prstClr val="black">
                    <a:alpha val="40000"/>
                  </a:prstClr>
                </a:outerShdw>
              </a:effectLst>
            </p:spPr>
            <p:txBody>
              <a:bodyPr rtlCol="0" anchor="ctr"/>
              <a:lstStyle/>
              <a:p>
                <a:pPr algn="ctr">
                  <a:defRPr/>
                </a:pPr>
                <a:endParaRPr lang="zh-CN" altLang="en-US" sz="1065" kern="0">
                  <a:solidFill>
                    <a:sysClr val="window" lastClr="FFFFFF"/>
                  </a:solidFill>
                  <a:latin typeface="Century Gothic" panose="020B0502020202020204"/>
                  <a:ea typeface="幼圆" panose="02010509060101010101" pitchFamily="49" charset="-122"/>
                </a:endParaRPr>
              </a:p>
            </p:txBody>
          </p:sp>
        </p:grpSp>
        <p:sp>
          <p:nvSpPr>
            <p:cNvPr id="106" name="文本框 105"/>
            <p:cNvSpPr txBox="1"/>
            <p:nvPr/>
          </p:nvSpPr>
          <p:spPr>
            <a:xfrm>
              <a:off x="8823" y="5084"/>
              <a:ext cx="1536" cy="628"/>
            </a:xfrm>
            <a:prstGeom prst="rect">
              <a:avLst/>
            </a:prstGeom>
            <a:noFill/>
          </p:spPr>
          <p:txBody>
            <a:bodyPr wrap="square" rtlCol="0">
              <a:spAutoFit/>
            </a:bodyPr>
            <a:p>
              <a:r>
                <a:rPr lang="zh-CN" altLang="en-US" sz="2000">
                  <a:solidFill>
                    <a:srgbClr val="C00000"/>
                  </a:solidFill>
                  <a:latin typeface="方正魏碑简体" panose="03000509000000000000" charset="-122"/>
                  <a:ea typeface="方正魏碑简体" panose="03000509000000000000" charset="-122"/>
                </a:rPr>
                <a:t>察举制</a:t>
              </a:r>
              <a:endParaRPr lang="zh-CN" altLang="en-US" sz="2000">
                <a:solidFill>
                  <a:srgbClr val="C00000"/>
                </a:solidFill>
                <a:latin typeface="方正魏碑简体" panose="03000509000000000000" charset="-122"/>
                <a:ea typeface="方正魏碑简体" panose="03000509000000000000" charset="-122"/>
              </a:endParaRPr>
            </a:p>
          </p:txBody>
        </p:sp>
      </p:grpSp>
      <p:grpSp>
        <p:nvGrpSpPr>
          <p:cNvPr id="114" name="组合 113"/>
          <p:cNvGrpSpPr/>
          <p:nvPr/>
        </p:nvGrpSpPr>
        <p:grpSpPr>
          <a:xfrm>
            <a:off x="7576820" y="2028190"/>
            <a:ext cx="1223010" cy="1163320"/>
            <a:chOff x="11932" y="4456"/>
            <a:chExt cx="1926" cy="1832"/>
          </a:xfrm>
        </p:grpSpPr>
        <p:grpSp>
          <p:nvGrpSpPr>
            <p:cNvPr id="98" name="组合 97"/>
            <p:cNvGrpSpPr/>
            <p:nvPr/>
          </p:nvGrpSpPr>
          <p:grpSpPr>
            <a:xfrm rot="0">
              <a:off x="11932" y="4456"/>
              <a:ext cx="1926" cy="1832"/>
              <a:chOff x="775780" y="771550"/>
              <a:chExt cx="1852004" cy="1852004"/>
            </a:xfrm>
          </p:grpSpPr>
          <p:sp>
            <p:nvSpPr>
              <p:cNvPr id="99" name="椭圆 98"/>
              <p:cNvSpPr/>
              <p:nvPr/>
            </p:nvSpPr>
            <p:spPr>
              <a:xfrm>
                <a:off x="775780" y="771550"/>
                <a:ext cx="1852004" cy="1852004"/>
              </a:xfrm>
              <a:prstGeom prst="ellipse">
                <a:avLst/>
              </a:prstGeom>
              <a:solidFill>
                <a:srgbClr val="14B28B"/>
              </a:solidFill>
              <a:ln w="9525" cap="flat" cmpd="sng" algn="ctr">
                <a:noFill/>
                <a:prstDash val="solid"/>
              </a:ln>
              <a:effectLst/>
            </p:spPr>
            <p:txBody>
              <a:bodyPr rtlCol="0" anchor="ctr"/>
              <a:lstStyle/>
              <a:p>
                <a:pPr algn="ctr">
                  <a:defRPr/>
                </a:pPr>
                <a:endParaRPr lang="zh-CN" altLang="en-US" sz="1400" kern="0">
                  <a:solidFill>
                    <a:sysClr val="window" lastClr="FFFFFF"/>
                  </a:solidFill>
                  <a:latin typeface="Century Gothic" panose="020B0502020202020204"/>
                  <a:ea typeface="幼圆" panose="02010509060101010101" pitchFamily="49" charset="-122"/>
                </a:endParaRPr>
              </a:p>
            </p:txBody>
          </p:sp>
          <p:sp>
            <p:nvSpPr>
              <p:cNvPr id="100" name="椭圆 99"/>
              <p:cNvSpPr/>
              <p:nvPr/>
            </p:nvSpPr>
            <p:spPr>
              <a:xfrm>
                <a:off x="1007828" y="1003597"/>
                <a:ext cx="1387908" cy="1387908"/>
              </a:xfrm>
              <a:prstGeom prst="ellipse">
                <a:avLst/>
              </a:prstGeom>
              <a:gradFill flip="none" rotWithShape="1">
                <a:gsLst>
                  <a:gs pos="27000">
                    <a:sysClr val="window" lastClr="FFFFFF">
                      <a:lumMod val="95000"/>
                    </a:sysClr>
                  </a:gs>
                  <a:gs pos="100000">
                    <a:sysClr val="window" lastClr="FFFFFF">
                      <a:lumMod val="75000"/>
                    </a:sysClr>
                  </a:gs>
                </a:gsLst>
                <a:lin ang="18900000" scaled="1"/>
                <a:tileRect/>
              </a:gradFill>
              <a:ln w="19050" cap="flat" cmpd="sng" algn="ctr">
                <a:gradFill>
                  <a:gsLst>
                    <a:gs pos="0">
                      <a:sysClr val="window" lastClr="FFFFFF">
                        <a:lumMod val="85000"/>
                      </a:sysClr>
                    </a:gs>
                    <a:gs pos="100000">
                      <a:sysClr val="window" lastClr="FFFFFF">
                        <a:lumMod val="95000"/>
                      </a:sysClr>
                    </a:gs>
                  </a:gsLst>
                  <a:lin ang="3000000" scaled="0"/>
                </a:gradFill>
                <a:prstDash val="solid"/>
              </a:ln>
              <a:effectLst>
                <a:outerShdw blurRad="177800" dist="152400" dir="8820000" algn="tr" rotWithShape="0">
                  <a:prstClr val="black">
                    <a:alpha val="40000"/>
                  </a:prstClr>
                </a:outerShdw>
              </a:effectLst>
            </p:spPr>
            <p:txBody>
              <a:bodyPr rtlCol="0" anchor="ctr"/>
              <a:lstStyle/>
              <a:p>
                <a:pPr algn="ctr">
                  <a:defRPr/>
                </a:pPr>
                <a:endParaRPr lang="zh-CN" altLang="en-US" sz="1065" kern="0">
                  <a:solidFill>
                    <a:sysClr val="window" lastClr="FFFFFF"/>
                  </a:solidFill>
                  <a:latin typeface="Century Gothic" panose="020B0502020202020204"/>
                  <a:ea typeface="幼圆" panose="02010509060101010101" pitchFamily="49" charset="-122"/>
                </a:endParaRPr>
              </a:p>
            </p:txBody>
          </p:sp>
        </p:grpSp>
        <p:sp>
          <p:nvSpPr>
            <p:cNvPr id="107" name="文本框 106"/>
            <p:cNvSpPr txBox="1"/>
            <p:nvPr/>
          </p:nvSpPr>
          <p:spPr>
            <a:xfrm>
              <a:off x="12090" y="4843"/>
              <a:ext cx="1573" cy="1113"/>
            </a:xfrm>
            <a:prstGeom prst="rect">
              <a:avLst/>
            </a:prstGeom>
            <a:noFill/>
          </p:spPr>
          <p:txBody>
            <a:bodyPr wrap="square" rtlCol="0">
              <a:spAutoFit/>
            </a:bodyPr>
            <a:p>
              <a:pPr algn="ctr"/>
              <a:r>
                <a:rPr lang="zh-CN" altLang="en-US" sz="2000">
                  <a:solidFill>
                    <a:srgbClr val="C00000"/>
                  </a:solidFill>
                  <a:latin typeface="方正魏碑简体" panose="03000509000000000000" charset="-122"/>
                  <a:ea typeface="方正魏碑简体" panose="03000509000000000000" charset="-122"/>
                </a:rPr>
                <a:t>九品</a:t>
              </a:r>
              <a:endParaRPr lang="zh-CN" altLang="en-US" sz="2000">
                <a:solidFill>
                  <a:srgbClr val="C00000"/>
                </a:solidFill>
                <a:latin typeface="方正魏碑简体" panose="03000509000000000000" charset="-122"/>
                <a:ea typeface="方正魏碑简体" panose="03000509000000000000" charset="-122"/>
              </a:endParaRPr>
            </a:p>
            <a:p>
              <a:pPr algn="ctr"/>
              <a:r>
                <a:rPr lang="zh-CN" altLang="en-US" sz="2000">
                  <a:solidFill>
                    <a:srgbClr val="C00000"/>
                  </a:solidFill>
                  <a:latin typeface="方正魏碑简体" panose="03000509000000000000" charset="-122"/>
                  <a:ea typeface="方正魏碑简体" panose="03000509000000000000" charset="-122"/>
                </a:rPr>
                <a:t>中正制</a:t>
              </a:r>
              <a:endParaRPr lang="zh-CN" altLang="en-US" sz="2000">
                <a:solidFill>
                  <a:srgbClr val="C00000"/>
                </a:solidFill>
                <a:latin typeface="方正魏碑简体" panose="03000509000000000000" charset="-122"/>
                <a:ea typeface="方正魏碑简体" panose="03000509000000000000" charset="-122"/>
              </a:endParaRPr>
            </a:p>
          </p:txBody>
        </p:sp>
      </p:grpSp>
      <p:grpSp>
        <p:nvGrpSpPr>
          <p:cNvPr id="115" name="组合 114"/>
          <p:cNvGrpSpPr/>
          <p:nvPr/>
        </p:nvGrpSpPr>
        <p:grpSpPr>
          <a:xfrm>
            <a:off x="9704070" y="2028190"/>
            <a:ext cx="1223010" cy="1163320"/>
            <a:chOff x="15282" y="4456"/>
            <a:chExt cx="1926" cy="1832"/>
          </a:xfrm>
        </p:grpSpPr>
        <p:grpSp>
          <p:nvGrpSpPr>
            <p:cNvPr id="101" name="组合 100"/>
            <p:cNvGrpSpPr/>
            <p:nvPr/>
          </p:nvGrpSpPr>
          <p:grpSpPr>
            <a:xfrm rot="0">
              <a:off x="15282" y="4456"/>
              <a:ext cx="1926" cy="1832"/>
              <a:chOff x="775780" y="771550"/>
              <a:chExt cx="1852004" cy="1852004"/>
            </a:xfrm>
          </p:grpSpPr>
          <p:sp>
            <p:nvSpPr>
              <p:cNvPr id="102" name="椭圆 101"/>
              <p:cNvSpPr/>
              <p:nvPr/>
            </p:nvSpPr>
            <p:spPr>
              <a:xfrm>
                <a:off x="775780" y="771550"/>
                <a:ext cx="1852004" cy="1852004"/>
              </a:xfrm>
              <a:prstGeom prst="ellipse">
                <a:avLst/>
              </a:prstGeom>
              <a:solidFill>
                <a:srgbClr val="14B28B"/>
              </a:solidFill>
              <a:ln w="9525" cap="flat" cmpd="sng" algn="ctr">
                <a:noFill/>
                <a:prstDash val="solid"/>
              </a:ln>
              <a:effectLst/>
            </p:spPr>
            <p:txBody>
              <a:bodyPr rtlCol="0" anchor="ctr"/>
              <a:lstStyle/>
              <a:p>
                <a:pPr algn="ctr">
                  <a:defRPr/>
                </a:pPr>
                <a:endParaRPr lang="zh-CN" altLang="en-US" sz="1400" kern="0">
                  <a:solidFill>
                    <a:sysClr val="window" lastClr="FFFFFF"/>
                  </a:solidFill>
                  <a:latin typeface="Century Gothic" panose="020B0502020202020204"/>
                  <a:ea typeface="幼圆" panose="02010509060101010101" pitchFamily="49" charset="-122"/>
                </a:endParaRPr>
              </a:p>
            </p:txBody>
          </p:sp>
          <p:sp>
            <p:nvSpPr>
              <p:cNvPr id="103" name="椭圆 102"/>
              <p:cNvSpPr/>
              <p:nvPr/>
            </p:nvSpPr>
            <p:spPr>
              <a:xfrm>
                <a:off x="1007828" y="1003597"/>
                <a:ext cx="1387908" cy="1387908"/>
              </a:xfrm>
              <a:prstGeom prst="ellipse">
                <a:avLst/>
              </a:prstGeom>
              <a:gradFill flip="none" rotWithShape="1">
                <a:gsLst>
                  <a:gs pos="27000">
                    <a:sysClr val="window" lastClr="FFFFFF">
                      <a:lumMod val="95000"/>
                    </a:sysClr>
                  </a:gs>
                  <a:gs pos="100000">
                    <a:sysClr val="window" lastClr="FFFFFF">
                      <a:lumMod val="75000"/>
                    </a:sysClr>
                  </a:gs>
                </a:gsLst>
                <a:lin ang="18900000" scaled="1"/>
                <a:tileRect/>
              </a:gradFill>
              <a:ln w="19050" cap="flat" cmpd="sng" algn="ctr">
                <a:gradFill>
                  <a:gsLst>
                    <a:gs pos="0">
                      <a:sysClr val="window" lastClr="FFFFFF">
                        <a:lumMod val="85000"/>
                      </a:sysClr>
                    </a:gs>
                    <a:gs pos="100000">
                      <a:sysClr val="window" lastClr="FFFFFF">
                        <a:lumMod val="95000"/>
                      </a:sysClr>
                    </a:gs>
                  </a:gsLst>
                  <a:lin ang="3000000" scaled="0"/>
                </a:gradFill>
                <a:prstDash val="solid"/>
              </a:ln>
              <a:effectLst>
                <a:outerShdw blurRad="177800" dist="152400" dir="8820000" algn="tr" rotWithShape="0">
                  <a:prstClr val="black">
                    <a:alpha val="40000"/>
                  </a:prstClr>
                </a:outerShdw>
              </a:effectLst>
            </p:spPr>
            <p:txBody>
              <a:bodyPr rtlCol="0" anchor="ctr"/>
              <a:lstStyle/>
              <a:p>
                <a:pPr algn="ctr">
                  <a:defRPr/>
                </a:pPr>
                <a:endParaRPr lang="zh-CN" altLang="en-US" sz="1065" kern="0">
                  <a:solidFill>
                    <a:sysClr val="window" lastClr="FFFFFF"/>
                  </a:solidFill>
                  <a:latin typeface="Century Gothic" panose="020B0502020202020204"/>
                  <a:ea typeface="幼圆" panose="02010509060101010101" pitchFamily="49" charset="-122"/>
                </a:endParaRPr>
              </a:p>
            </p:txBody>
          </p:sp>
        </p:grpSp>
        <p:sp>
          <p:nvSpPr>
            <p:cNvPr id="108" name="文本框 107"/>
            <p:cNvSpPr txBox="1"/>
            <p:nvPr/>
          </p:nvSpPr>
          <p:spPr>
            <a:xfrm>
              <a:off x="15476" y="5084"/>
              <a:ext cx="1536" cy="628"/>
            </a:xfrm>
            <a:prstGeom prst="rect">
              <a:avLst/>
            </a:prstGeom>
            <a:noFill/>
          </p:spPr>
          <p:txBody>
            <a:bodyPr wrap="square" rtlCol="0">
              <a:spAutoFit/>
            </a:bodyPr>
            <a:p>
              <a:r>
                <a:rPr lang="zh-CN" altLang="en-US" sz="2000">
                  <a:solidFill>
                    <a:srgbClr val="C00000"/>
                  </a:solidFill>
                  <a:latin typeface="方正魏碑简体" panose="03000509000000000000" charset="-122"/>
                  <a:ea typeface="方正魏碑简体" panose="03000509000000000000" charset="-122"/>
                </a:rPr>
                <a:t>科举制</a:t>
              </a:r>
              <a:endParaRPr lang="zh-CN" altLang="en-US" sz="2000">
                <a:solidFill>
                  <a:srgbClr val="C00000"/>
                </a:solidFill>
                <a:latin typeface="方正魏碑简体" panose="03000509000000000000" charset="-122"/>
                <a:ea typeface="方正魏碑简体" panose="03000509000000000000" charset="-122"/>
              </a:endParaRPr>
            </a:p>
          </p:txBody>
        </p:sp>
      </p:grpSp>
      <p:grpSp>
        <p:nvGrpSpPr>
          <p:cNvPr id="119" name="组合 118"/>
          <p:cNvGrpSpPr/>
          <p:nvPr/>
        </p:nvGrpSpPr>
        <p:grpSpPr>
          <a:xfrm>
            <a:off x="3062605" y="4369435"/>
            <a:ext cx="1752600" cy="889635"/>
            <a:chOff x="4814" y="8194"/>
            <a:chExt cx="2760" cy="1401"/>
          </a:xfrm>
        </p:grpSpPr>
        <p:sp>
          <p:nvSpPr>
            <p:cNvPr id="116" name="ïšḷiďé"/>
            <p:cNvSpPr/>
            <p:nvPr/>
          </p:nvSpPr>
          <p:spPr bwMode="auto">
            <a:xfrm>
              <a:off x="4814" y="8717"/>
              <a:ext cx="2760" cy="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r>
                <a:rPr lang="zh-CN" altLang="en-US" sz="1600" b="1" dirty="0">
                  <a:solidFill>
                    <a:srgbClr val="326185"/>
                  </a:solidFill>
                  <a:latin typeface="微软雅黑" panose="020B0503020204020204" charset="-122"/>
                  <a:ea typeface="微软雅黑" panose="020B0503020204020204" charset="-122"/>
                </a:rPr>
                <a:t>军功</a:t>
              </a:r>
              <a:endParaRPr lang="zh-CN" altLang="en-US" sz="1600" b="1" dirty="0">
                <a:solidFill>
                  <a:srgbClr val="326185"/>
                </a:solidFill>
                <a:latin typeface="微软雅黑" panose="020B0503020204020204" charset="-122"/>
                <a:ea typeface="微软雅黑" panose="020B0503020204020204" charset="-122"/>
              </a:endParaRPr>
            </a:p>
          </p:txBody>
        </p:sp>
        <p:sp>
          <p:nvSpPr>
            <p:cNvPr id="117" name="ïṡḻíḍê"/>
            <p:cNvSpPr txBox="1"/>
            <p:nvPr/>
          </p:nvSpPr>
          <p:spPr bwMode="auto">
            <a:xfrm>
              <a:off x="4940" y="8194"/>
              <a:ext cx="251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400">
                <a:spcBef>
                  <a:spcPct val="0"/>
                </a:spcBef>
                <a:defRPr/>
              </a:pPr>
              <a:r>
                <a:rPr lang="zh-CN" altLang="en-US" sz="2000" b="1" dirty="0">
                  <a:solidFill>
                    <a:schemeClr val="tx1">
                      <a:lumMod val="75000"/>
                      <a:lumOff val="25000"/>
                    </a:schemeClr>
                  </a:solidFill>
                  <a:latin typeface="微软雅黑" panose="020B0503020204020204" charset="-122"/>
                  <a:ea typeface="微软雅黑" panose="020B0503020204020204" charset="-122"/>
                </a:rPr>
                <a:t>战国</a:t>
              </a:r>
              <a:r>
                <a:rPr lang="en-US" altLang="zh-CN" sz="2000" b="1" dirty="0">
                  <a:solidFill>
                    <a:schemeClr val="tx1">
                      <a:lumMod val="75000"/>
                      <a:lumOff val="25000"/>
                    </a:schemeClr>
                  </a:solidFill>
                  <a:latin typeface="微软雅黑" panose="020B0503020204020204" charset="-122"/>
                  <a:ea typeface="微软雅黑" panose="020B0503020204020204" charset="-122"/>
                </a:rPr>
                <a:t>-</a:t>
              </a:r>
              <a:r>
                <a:rPr lang="zh-CN" altLang="en-US" sz="2000" b="1" dirty="0">
                  <a:solidFill>
                    <a:schemeClr val="tx1">
                      <a:lumMod val="75000"/>
                      <a:lumOff val="25000"/>
                    </a:schemeClr>
                  </a:solidFill>
                  <a:latin typeface="微软雅黑" panose="020B0503020204020204" charset="-122"/>
                  <a:ea typeface="微软雅黑" panose="020B0503020204020204" charset="-122"/>
                </a:rPr>
                <a:t>秦朝</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21" name="组合 120"/>
          <p:cNvGrpSpPr/>
          <p:nvPr/>
        </p:nvGrpSpPr>
        <p:grpSpPr>
          <a:xfrm>
            <a:off x="5193665" y="4369435"/>
            <a:ext cx="1752600" cy="889635"/>
            <a:chOff x="4814" y="8194"/>
            <a:chExt cx="2760" cy="1401"/>
          </a:xfrm>
        </p:grpSpPr>
        <p:sp>
          <p:nvSpPr>
            <p:cNvPr id="123" name="ïšḷiďé"/>
            <p:cNvSpPr/>
            <p:nvPr/>
          </p:nvSpPr>
          <p:spPr bwMode="auto">
            <a:xfrm>
              <a:off x="4814" y="8717"/>
              <a:ext cx="2760" cy="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r>
                <a:rPr lang="zh-CN" altLang="en-US" sz="1600" b="1" dirty="0">
                  <a:solidFill>
                    <a:srgbClr val="326185"/>
                  </a:solidFill>
                  <a:latin typeface="微软雅黑" panose="020B0503020204020204" charset="-122"/>
                  <a:ea typeface="微软雅黑" panose="020B0503020204020204" charset="-122"/>
                </a:rPr>
                <a:t>品行、才能</a:t>
              </a:r>
              <a:endParaRPr lang="zh-CN" altLang="en-US" sz="1600" b="1" dirty="0">
                <a:solidFill>
                  <a:srgbClr val="326185"/>
                </a:solidFill>
                <a:latin typeface="微软雅黑" panose="020B0503020204020204" charset="-122"/>
                <a:ea typeface="微软雅黑" panose="020B0503020204020204" charset="-122"/>
              </a:endParaRPr>
            </a:p>
          </p:txBody>
        </p:sp>
        <p:sp>
          <p:nvSpPr>
            <p:cNvPr id="125" name="ïṡḻíḍê"/>
            <p:cNvSpPr txBox="1"/>
            <p:nvPr/>
          </p:nvSpPr>
          <p:spPr bwMode="auto">
            <a:xfrm>
              <a:off x="4940" y="8194"/>
              <a:ext cx="251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400">
                <a:spcBef>
                  <a:spcPct val="0"/>
                </a:spcBef>
                <a:defRPr/>
              </a:pPr>
              <a:r>
                <a:rPr lang="zh-CN" altLang="en-US" sz="2000" b="1" dirty="0">
                  <a:solidFill>
                    <a:schemeClr val="tx1">
                      <a:lumMod val="75000"/>
                      <a:lumOff val="25000"/>
                    </a:schemeClr>
                  </a:solidFill>
                  <a:latin typeface="微软雅黑" panose="020B0503020204020204" charset="-122"/>
                  <a:ea typeface="微软雅黑" panose="020B0503020204020204" charset="-122"/>
                </a:rPr>
                <a:t>汉代</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27" name="组合 126"/>
          <p:cNvGrpSpPr/>
          <p:nvPr/>
        </p:nvGrpSpPr>
        <p:grpSpPr>
          <a:xfrm>
            <a:off x="7324725" y="4369435"/>
            <a:ext cx="1752600" cy="889635"/>
            <a:chOff x="4814" y="8194"/>
            <a:chExt cx="2760" cy="1401"/>
          </a:xfrm>
        </p:grpSpPr>
        <p:sp>
          <p:nvSpPr>
            <p:cNvPr id="128" name="ïšḷiďé"/>
            <p:cNvSpPr/>
            <p:nvPr/>
          </p:nvSpPr>
          <p:spPr bwMode="auto">
            <a:xfrm>
              <a:off x="4814" y="8717"/>
              <a:ext cx="2760" cy="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r>
                <a:rPr lang="zh-CN" altLang="en-US" sz="1600" b="1" dirty="0">
                  <a:solidFill>
                    <a:srgbClr val="326185"/>
                  </a:solidFill>
                  <a:latin typeface="微软雅黑" panose="020B0503020204020204" charset="-122"/>
                  <a:ea typeface="微软雅黑" panose="020B0503020204020204" charset="-122"/>
                </a:rPr>
                <a:t>门第、德才</a:t>
              </a:r>
              <a:endParaRPr lang="zh-CN" altLang="en-US" sz="1600" b="1" dirty="0">
                <a:solidFill>
                  <a:srgbClr val="326185"/>
                </a:solidFill>
                <a:latin typeface="微软雅黑" panose="020B0503020204020204" charset="-122"/>
                <a:ea typeface="微软雅黑" panose="020B0503020204020204" charset="-122"/>
              </a:endParaRPr>
            </a:p>
          </p:txBody>
        </p:sp>
        <p:sp>
          <p:nvSpPr>
            <p:cNvPr id="129" name="ïṡḻíḍê"/>
            <p:cNvSpPr txBox="1"/>
            <p:nvPr/>
          </p:nvSpPr>
          <p:spPr bwMode="auto">
            <a:xfrm>
              <a:off x="4940" y="8194"/>
              <a:ext cx="251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400">
                <a:spcBef>
                  <a:spcPct val="0"/>
                </a:spcBef>
                <a:defRPr/>
              </a:pPr>
              <a:r>
                <a:rPr lang="zh-CN" altLang="en-US" sz="2000" b="1" dirty="0">
                  <a:solidFill>
                    <a:schemeClr val="tx1">
                      <a:lumMod val="75000"/>
                      <a:lumOff val="25000"/>
                    </a:schemeClr>
                  </a:solidFill>
                  <a:latin typeface="微软雅黑" panose="020B0503020204020204" charset="-122"/>
                  <a:ea typeface="微软雅黑" panose="020B0503020204020204" charset="-122"/>
                </a:rPr>
                <a:t>魏晋南北朝</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30" name="组合 129"/>
          <p:cNvGrpSpPr/>
          <p:nvPr/>
        </p:nvGrpSpPr>
        <p:grpSpPr>
          <a:xfrm>
            <a:off x="9455785" y="4369435"/>
            <a:ext cx="1752600" cy="889635"/>
            <a:chOff x="4814" y="8194"/>
            <a:chExt cx="2760" cy="1401"/>
          </a:xfrm>
        </p:grpSpPr>
        <p:sp>
          <p:nvSpPr>
            <p:cNvPr id="131" name="ïšḷiďé"/>
            <p:cNvSpPr/>
            <p:nvPr/>
          </p:nvSpPr>
          <p:spPr bwMode="auto">
            <a:xfrm>
              <a:off x="4814" y="8717"/>
              <a:ext cx="2760" cy="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r>
                <a:rPr lang="zh-CN" altLang="en-US" sz="1600" b="1" dirty="0">
                  <a:solidFill>
                    <a:srgbClr val="326185"/>
                  </a:solidFill>
                  <a:latin typeface="微软雅黑" panose="020B0503020204020204" charset="-122"/>
                  <a:ea typeface="微软雅黑" panose="020B0503020204020204" charset="-122"/>
                </a:rPr>
                <a:t>分科考试</a:t>
              </a:r>
              <a:endParaRPr lang="zh-CN" altLang="en-US" sz="1600" b="1" dirty="0">
                <a:solidFill>
                  <a:srgbClr val="326185"/>
                </a:solidFill>
                <a:latin typeface="微软雅黑" panose="020B0503020204020204" charset="-122"/>
                <a:ea typeface="微软雅黑" panose="020B0503020204020204" charset="-122"/>
              </a:endParaRPr>
            </a:p>
          </p:txBody>
        </p:sp>
        <p:sp>
          <p:nvSpPr>
            <p:cNvPr id="132" name="ïṡḻíḍê"/>
            <p:cNvSpPr txBox="1"/>
            <p:nvPr/>
          </p:nvSpPr>
          <p:spPr bwMode="auto">
            <a:xfrm>
              <a:off x="4940" y="8194"/>
              <a:ext cx="251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914400">
                <a:spcBef>
                  <a:spcPct val="0"/>
                </a:spcBef>
                <a:defRPr/>
              </a:pPr>
              <a:r>
                <a:rPr lang="zh-CN" altLang="en-US" sz="2000" b="1" dirty="0">
                  <a:solidFill>
                    <a:schemeClr val="tx1">
                      <a:lumMod val="75000"/>
                      <a:lumOff val="25000"/>
                    </a:schemeClr>
                  </a:solidFill>
                  <a:latin typeface="微软雅黑" panose="020B0503020204020204" charset="-122"/>
                  <a:ea typeface="微软雅黑" panose="020B0503020204020204" charset="-122"/>
                </a:rPr>
                <a:t>隋唐</a:t>
              </a:r>
              <a:r>
                <a:rPr lang="en-US" altLang="zh-CN" sz="2000" b="1" dirty="0">
                  <a:solidFill>
                    <a:schemeClr val="tx1">
                      <a:lumMod val="75000"/>
                      <a:lumOff val="25000"/>
                    </a:schemeClr>
                  </a:solidFill>
                  <a:latin typeface="微软雅黑" panose="020B0503020204020204" charset="-122"/>
                  <a:ea typeface="微软雅黑" panose="020B0503020204020204" charset="-122"/>
                </a:rPr>
                <a:t>-1905</a:t>
              </a:r>
              <a:endParaRPr lang="en-US" altLang="zh-CN" sz="20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6" name="组合 5"/>
          <p:cNvGrpSpPr/>
          <p:nvPr/>
        </p:nvGrpSpPr>
        <p:grpSpPr>
          <a:xfrm>
            <a:off x="568960" y="5302250"/>
            <a:ext cx="10055860" cy="1329690"/>
            <a:chOff x="896" y="8350"/>
            <a:chExt cx="15836" cy="2094"/>
          </a:xfrm>
        </p:grpSpPr>
        <p:sp>
          <p:nvSpPr>
            <p:cNvPr id="35" name="圆角矩形 34"/>
            <p:cNvSpPr/>
            <p:nvPr/>
          </p:nvSpPr>
          <p:spPr>
            <a:xfrm>
              <a:off x="896" y="8350"/>
              <a:ext cx="690" cy="209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sz="2000">
                  <a:latin typeface="方正宋刻本秀楷简体" panose="02000000000000000000" charset="-122"/>
                  <a:ea typeface="方正宋刻本秀楷简体" panose="02000000000000000000" charset="-122"/>
                </a:rPr>
                <a:t>发</a:t>
              </a:r>
              <a:endParaRPr lang="zh-CN" altLang="en-US" sz="2000">
                <a:latin typeface="方正宋刻本秀楷简体" panose="02000000000000000000" charset="-122"/>
                <a:ea typeface="方正宋刻本秀楷简体" panose="02000000000000000000" charset="-122"/>
              </a:endParaRPr>
            </a:p>
            <a:p>
              <a:pPr algn="ctr"/>
              <a:r>
                <a:rPr lang="zh-CN" altLang="en-US" sz="2000">
                  <a:latin typeface="方正宋刻本秀楷简体" panose="02000000000000000000" charset="-122"/>
                  <a:ea typeface="方正宋刻本秀楷简体" panose="02000000000000000000" charset="-122"/>
                </a:rPr>
                <a:t>展</a:t>
              </a:r>
              <a:endParaRPr lang="zh-CN" altLang="en-US" sz="2000">
                <a:latin typeface="方正宋刻本秀楷简体" panose="02000000000000000000" charset="-122"/>
                <a:ea typeface="方正宋刻本秀楷简体" panose="02000000000000000000" charset="-122"/>
              </a:endParaRPr>
            </a:p>
            <a:p>
              <a:pPr algn="ctr"/>
              <a:r>
                <a:rPr lang="zh-CN" altLang="en-US" sz="2000">
                  <a:latin typeface="方正宋刻本秀楷简体" panose="02000000000000000000" charset="-122"/>
                  <a:ea typeface="方正宋刻本秀楷简体" panose="02000000000000000000" charset="-122"/>
                </a:rPr>
                <a:t>规</a:t>
              </a:r>
              <a:endParaRPr lang="zh-CN" altLang="en-US" sz="2000">
                <a:latin typeface="方正宋刻本秀楷简体" panose="02000000000000000000" charset="-122"/>
                <a:ea typeface="方正宋刻本秀楷简体" panose="02000000000000000000" charset="-122"/>
              </a:endParaRPr>
            </a:p>
            <a:p>
              <a:pPr algn="ctr"/>
              <a:r>
                <a:rPr lang="zh-CN" altLang="en-US" sz="2000">
                  <a:latin typeface="方正宋刻本秀楷简体" panose="02000000000000000000" charset="-122"/>
                  <a:ea typeface="方正宋刻本秀楷简体" panose="02000000000000000000" charset="-122"/>
                </a:rPr>
                <a:t>律</a:t>
              </a:r>
              <a:endParaRPr lang="zh-CN" altLang="en-US" sz="2000">
                <a:latin typeface="方正宋刻本秀楷简体" panose="02000000000000000000" charset="-122"/>
                <a:ea typeface="方正宋刻本秀楷简体" panose="02000000000000000000" charset="-122"/>
              </a:endParaRPr>
            </a:p>
          </p:txBody>
        </p:sp>
        <p:sp>
          <p:nvSpPr>
            <p:cNvPr id="21" name="文本框 20"/>
            <p:cNvSpPr txBox="1"/>
            <p:nvPr/>
          </p:nvSpPr>
          <p:spPr>
            <a:xfrm>
              <a:off x="1586" y="8350"/>
              <a:ext cx="15147" cy="725"/>
            </a:xfrm>
            <a:prstGeom prst="rect">
              <a:avLst/>
            </a:prstGeom>
            <a:noFill/>
          </p:spPr>
          <p:txBody>
            <a:bodyPr wrap="square" rtlCol="0">
              <a:spAutoFit/>
            </a:bodyPr>
            <a:p>
              <a:pPr indent="0" algn="just">
                <a:buFont typeface="Arial" panose="020B0604020202020204" pitchFamily="34" charset="0"/>
                <a:buNone/>
              </a:pPr>
              <a:r>
                <a:rPr kumimoji="1" lang="zh-CN" altLang="en-US" sz="2400" dirty="0">
                  <a:solidFill>
                    <a:schemeClr val="tx1"/>
                  </a:solidFill>
                  <a:latin typeface="方正宋刻本秀楷简体" panose="02000000000000000000" charset="-122"/>
                  <a:ea typeface="方正宋刻本秀楷简体" panose="02000000000000000000" charset="-122"/>
                  <a:cs typeface="黑体" panose="02010609060101010101" charset="-122"/>
                  <a:sym typeface="+mn-ea"/>
                </a:rPr>
                <a:t>①标准：由家世、财产、门第逐渐演变为才学，趋向公开公平。</a:t>
              </a:r>
              <a:endParaRPr kumimoji="1" lang="zh-CN" altLang="en-US" sz="2400" dirty="0">
                <a:solidFill>
                  <a:schemeClr val="tx1"/>
                </a:solidFill>
                <a:latin typeface="方正宋刻本秀楷简体" panose="02000000000000000000" charset="-122"/>
                <a:ea typeface="方正宋刻本秀楷简体" panose="02000000000000000000" charset="-122"/>
                <a:cs typeface="黑体" panose="02010609060101010101" charset="-122"/>
                <a:sym typeface="+mn-ea"/>
              </a:endParaRPr>
            </a:p>
          </p:txBody>
        </p:sp>
        <p:sp>
          <p:nvSpPr>
            <p:cNvPr id="4" name="文本框 3"/>
            <p:cNvSpPr txBox="1"/>
            <p:nvPr/>
          </p:nvSpPr>
          <p:spPr>
            <a:xfrm>
              <a:off x="1586" y="9035"/>
              <a:ext cx="15147" cy="725"/>
            </a:xfrm>
            <a:prstGeom prst="rect">
              <a:avLst/>
            </a:prstGeom>
            <a:noFill/>
          </p:spPr>
          <p:txBody>
            <a:bodyPr wrap="square" rtlCol="0">
              <a:spAutoFit/>
            </a:bodyPr>
            <a:p>
              <a:pPr indent="0" algn="just">
                <a:buFont typeface="Arial" panose="020B0604020202020204" pitchFamily="34" charset="0"/>
                <a:buNone/>
              </a:pPr>
              <a:r>
                <a:rPr kumimoji="1" lang="zh-CN" altLang="en-US" sz="2400" dirty="0">
                  <a:solidFill>
                    <a:schemeClr val="tx1"/>
                  </a:solidFill>
                  <a:latin typeface="方正宋刻本秀楷简体" panose="02000000000000000000" charset="-122"/>
                  <a:ea typeface="方正宋刻本秀楷简体" panose="02000000000000000000" charset="-122"/>
                  <a:cs typeface="黑体" panose="02010609060101010101" charset="-122"/>
                  <a:sym typeface="+mn-ea"/>
                </a:rPr>
                <a:t>②方式：由举荐评定授官到科举考试，趋向严密、科学。</a:t>
              </a:r>
              <a:endParaRPr kumimoji="1" lang="zh-CN" altLang="en-US" sz="2400" dirty="0">
                <a:solidFill>
                  <a:schemeClr val="tx1"/>
                </a:solidFill>
                <a:latin typeface="方正宋刻本秀楷简体" panose="02000000000000000000" charset="-122"/>
                <a:ea typeface="方正宋刻本秀楷简体" panose="02000000000000000000" charset="-122"/>
                <a:cs typeface="黑体" panose="02010609060101010101" charset="-122"/>
                <a:sym typeface="+mn-ea"/>
              </a:endParaRPr>
            </a:p>
          </p:txBody>
        </p:sp>
        <p:sp>
          <p:nvSpPr>
            <p:cNvPr id="5" name="文本框 4"/>
            <p:cNvSpPr txBox="1"/>
            <p:nvPr/>
          </p:nvSpPr>
          <p:spPr>
            <a:xfrm>
              <a:off x="1586" y="9720"/>
              <a:ext cx="15147" cy="725"/>
            </a:xfrm>
            <a:prstGeom prst="rect">
              <a:avLst/>
            </a:prstGeom>
            <a:noFill/>
          </p:spPr>
          <p:txBody>
            <a:bodyPr wrap="square" rtlCol="0">
              <a:spAutoFit/>
            </a:bodyPr>
            <a:p>
              <a:pPr indent="0" algn="just">
                <a:buFont typeface="Arial" panose="020B0604020202020204" pitchFamily="34" charset="0"/>
                <a:buNone/>
              </a:pPr>
              <a:r>
                <a:rPr kumimoji="1" lang="zh-CN" altLang="en-US" sz="2400" dirty="0">
                  <a:solidFill>
                    <a:schemeClr val="tx1"/>
                  </a:solidFill>
                  <a:latin typeface="方正宋刻本秀楷简体" panose="02000000000000000000" charset="-122"/>
                  <a:ea typeface="方正宋刻本秀楷简体" panose="02000000000000000000" charset="-122"/>
                  <a:cs typeface="黑体" panose="02010609060101010101" charset="-122"/>
                  <a:sym typeface="+mn-ea"/>
                </a:rPr>
                <a:t>③权力：从地方逐渐收归中央。</a:t>
              </a:r>
              <a:endParaRPr kumimoji="1" lang="zh-CN" altLang="en-US" sz="2400" dirty="0">
                <a:solidFill>
                  <a:schemeClr val="tx1"/>
                </a:solidFill>
                <a:latin typeface="方正宋刻本秀楷简体" panose="02000000000000000000" charset="-122"/>
                <a:ea typeface="方正宋刻本秀楷简体" panose="02000000000000000000" charset="-122"/>
                <a:cs typeface="黑体" panose="02010609060101010101" charset="-122"/>
                <a:sym typeface="+mn-ea"/>
              </a:endParaRPr>
            </a:p>
          </p:txBody>
        </p:sp>
      </p:grpSp>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选官制度</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left)">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p:cTn id="12" dur="500" fill="hold"/>
                                        <p:tgtEl>
                                          <p:spTgt spid="109"/>
                                        </p:tgtEl>
                                        <p:attrNameLst>
                                          <p:attrName>ppt_w</p:attrName>
                                        </p:attrNameLst>
                                      </p:cBhvr>
                                      <p:tavLst>
                                        <p:tav tm="0">
                                          <p:val>
                                            <p:fltVal val="0"/>
                                          </p:val>
                                        </p:tav>
                                        <p:tav tm="100000">
                                          <p:val>
                                            <p:strVal val="#ppt_w"/>
                                          </p:val>
                                        </p:tav>
                                      </p:tavLst>
                                    </p:anim>
                                    <p:anim calcmode="lin" valueType="num">
                                      <p:cBhvr>
                                        <p:cTn id="13" dur="500" fill="hold"/>
                                        <p:tgtEl>
                                          <p:spTgt spid="109"/>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110"/>
                                        </p:tgtEl>
                                        <p:attrNameLst>
                                          <p:attrName>style.visibility</p:attrName>
                                        </p:attrNameLst>
                                      </p:cBhvr>
                                      <p:to>
                                        <p:strVal val="visible"/>
                                      </p:to>
                                    </p:set>
                                    <p:anim calcmode="lin" valueType="num">
                                      <p:cBhvr>
                                        <p:cTn id="18" dur="500" fill="hold"/>
                                        <p:tgtEl>
                                          <p:spTgt spid="110"/>
                                        </p:tgtEl>
                                        <p:attrNameLst>
                                          <p:attrName>ppt_w</p:attrName>
                                        </p:attrNameLst>
                                      </p:cBhvr>
                                      <p:tavLst>
                                        <p:tav tm="0">
                                          <p:val>
                                            <p:fltVal val="0"/>
                                          </p:val>
                                        </p:tav>
                                        <p:tav tm="100000">
                                          <p:val>
                                            <p:strVal val="#ppt_w"/>
                                          </p:val>
                                        </p:tav>
                                      </p:tavLst>
                                    </p:anim>
                                    <p:anim calcmode="lin" valueType="num">
                                      <p:cBhvr>
                                        <p:cTn id="19" dur="500" fill="hold"/>
                                        <p:tgtEl>
                                          <p:spTgt spid="110"/>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111"/>
                                        </p:tgtEl>
                                        <p:attrNameLst>
                                          <p:attrName>style.visibility</p:attrName>
                                        </p:attrNameLst>
                                      </p:cBhvr>
                                      <p:to>
                                        <p:strVal val="visible"/>
                                      </p:to>
                                    </p:set>
                                    <p:anim calcmode="lin" valueType="num">
                                      <p:cBhvr>
                                        <p:cTn id="24" dur="500" fill="hold"/>
                                        <p:tgtEl>
                                          <p:spTgt spid="111"/>
                                        </p:tgtEl>
                                        <p:attrNameLst>
                                          <p:attrName>ppt_w</p:attrName>
                                        </p:attrNameLst>
                                      </p:cBhvr>
                                      <p:tavLst>
                                        <p:tav tm="0">
                                          <p:val>
                                            <p:fltVal val="0"/>
                                          </p:val>
                                        </p:tav>
                                        <p:tav tm="100000">
                                          <p:val>
                                            <p:strVal val="#ppt_w"/>
                                          </p:val>
                                        </p:tav>
                                      </p:tavLst>
                                    </p:anim>
                                    <p:anim calcmode="lin" valueType="num">
                                      <p:cBhvr>
                                        <p:cTn id="25" dur="500" fill="hold"/>
                                        <p:tgtEl>
                                          <p:spTgt spid="111"/>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0"/>
                                  </p:stCondLst>
                                  <p:childTnLst>
                                    <p:set>
                                      <p:cBhvr>
                                        <p:cTn id="29" dur="1" fill="hold">
                                          <p:stCondLst>
                                            <p:cond delay="0"/>
                                          </p:stCondLst>
                                        </p:cTn>
                                        <p:tgtEl>
                                          <p:spTgt spid="114"/>
                                        </p:tgtEl>
                                        <p:attrNameLst>
                                          <p:attrName>style.visibility</p:attrName>
                                        </p:attrNameLst>
                                      </p:cBhvr>
                                      <p:to>
                                        <p:strVal val="visible"/>
                                      </p:to>
                                    </p:set>
                                    <p:anim calcmode="lin" valueType="num">
                                      <p:cBhvr>
                                        <p:cTn id="30" dur="500" fill="hold"/>
                                        <p:tgtEl>
                                          <p:spTgt spid="114"/>
                                        </p:tgtEl>
                                        <p:attrNameLst>
                                          <p:attrName>ppt_w</p:attrName>
                                        </p:attrNameLst>
                                      </p:cBhvr>
                                      <p:tavLst>
                                        <p:tav tm="0">
                                          <p:val>
                                            <p:fltVal val="0"/>
                                          </p:val>
                                        </p:tav>
                                        <p:tav tm="100000">
                                          <p:val>
                                            <p:strVal val="#ppt_w"/>
                                          </p:val>
                                        </p:tav>
                                      </p:tavLst>
                                    </p:anim>
                                    <p:anim calcmode="lin" valueType="num">
                                      <p:cBhvr>
                                        <p:cTn id="31" dur="500" fill="hold"/>
                                        <p:tgtEl>
                                          <p:spTgt spid="114"/>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nodeType="click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p:cTn id="36" dur="500" fill="hold"/>
                                        <p:tgtEl>
                                          <p:spTgt spid="115"/>
                                        </p:tgtEl>
                                        <p:attrNameLst>
                                          <p:attrName>ppt_w</p:attrName>
                                        </p:attrNameLst>
                                      </p:cBhvr>
                                      <p:tavLst>
                                        <p:tav tm="0">
                                          <p:val>
                                            <p:fltVal val="0"/>
                                          </p:val>
                                        </p:tav>
                                        <p:tav tm="100000">
                                          <p:val>
                                            <p:strVal val="#ppt_w"/>
                                          </p:val>
                                        </p:tav>
                                      </p:tavLst>
                                    </p:anim>
                                    <p:anim calcmode="lin" valueType="num">
                                      <p:cBhvr>
                                        <p:cTn id="37" dur="500" fill="hold"/>
                                        <p:tgtEl>
                                          <p:spTgt spid="115"/>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64"/>
                                        </p:tgtEl>
                                        <p:attrNameLst>
                                          <p:attrName>style.visibility</p:attrName>
                                        </p:attrNameLst>
                                      </p:cBhvr>
                                      <p:to>
                                        <p:strVal val="visible"/>
                                      </p:to>
                                    </p:set>
                                    <p:animEffect transition="in" filter="wipe(up)">
                                      <p:cBhvr>
                                        <p:cTn id="42" dur="500"/>
                                        <p:tgtEl>
                                          <p:spTgt spid="164"/>
                                        </p:tgtEl>
                                      </p:cBhvr>
                                    </p:animEffect>
                                  </p:childTnLst>
                                </p:cTn>
                              </p:par>
                            </p:childTnLst>
                          </p:cTn>
                        </p:par>
                        <p:par>
                          <p:cTn id="43" fill="hold">
                            <p:stCondLst>
                              <p:cond delay="500"/>
                            </p:stCondLst>
                            <p:childTnLst>
                              <p:par>
                                <p:cTn id="44" presetID="1" presetClass="entr" presetSubtype="0"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168"/>
                                        </p:tgtEl>
                                        <p:attrNameLst>
                                          <p:attrName>style.visibility</p:attrName>
                                        </p:attrNameLst>
                                      </p:cBhvr>
                                      <p:to>
                                        <p:strVal val="visible"/>
                                      </p:to>
                                    </p:set>
                                    <p:animEffect transition="in" filter="wipe(up)">
                                      <p:cBhvr>
                                        <p:cTn id="50" dur="500"/>
                                        <p:tgtEl>
                                          <p:spTgt spid="168"/>
                                        </p:tgtEl>
                                      </p:cBhvr>
                                    </p:animEffect>
                                  </p:childTnLst>
                                </p:cTn>
                              </p:par>
                            </p:childTnLst>
                          </p:cTn>
                        </p:par>
                        <p:par>
                          <p:cTn id="51" fill="hold">
                            <p:stCondLst>
                              <p:cond delay="500"/>
                            </p:stCondLst>
                            <p:childTnLst>
                              <p:par>
                                <p:cTn id="52" presetID="1" presetClass="entr" presetSubtype="0" fill="hold" nodeType="afterEffect">
                                  <p:stCondLst>
                                    <p:cond delay="0"/>
                                  </p:stCondLst>
                                  <p:childTnLst>
                                    <p:set>
                                      <p:cBhvr>
                                        <p:cTn id="53" dur="1" fill="hold">
                                          <p:stCondLst>
                                            <p:cond delay="0"/>
                                          </p:stCondLst>
                                        </p:cTn>
                                        <p:tgtEl>
                                          <p:spTgt spid="119"/>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72"/>
                                        </p:tgtEl>
                                        <p:attrNameLst>
                                          <p:attrName>style.visibility</p:attrName>
                                        </p:attrNameLst>
                                      </p:cBhvr>
                                      <p:to>
                                        <p:strVal val="visible"/>
                                      </p:to>
                                    </p:set>
                                    <p:animEffect transition="in" filter="wipe(up)">
                                      <p:cBhvr>
                                        <p:cTn id="58" dur="500"/>
                                        <p:tgtEl>
                                          <p:spTgt spid="172"/>
                                        </p:tgtEl>
                                      </p:cBhvr>
                                    </p:animEffect>
                                  </p:childTnLst>
                                </p:cTn>
                              </p:par>
                            </p:childTnLst>
                          </p:cTn>
                        </p:par>
                        <p:par>
                          <p:cTn id="59" fill="hold">
                            <p:stCondLst>
                              <p:cond delay="500"/>
                            </p:stCondLst>
                            <p:childTnLst>
                              <p:par>
                                <p:cTn id="60" presetID="1" presetClass="entr" presetSubtype="0" fill="hold" nodeType="afterEffect">
                                  <p:stCondLst>
                                    <p:cond delay="0"/>
                                  </p:stCondLst>
                                  <p:childTnLst>
                                    <p:set>
                                      <p:cBhvr>
                                        <p:cTn id="61" dur="1" fill="hold">
                                          <p:stCondLst>
                                            <p:cond delay="0"/>
                                          </p:stCondLst>
                                        </p:cTn>
                                        <p:tgtEl>
                                          <p:spTgt spid="121"/>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nodeType="clickEffect">
                                  <p:stCondLst>
                                    <p:cond delay="0"/>
                                  </p:stCondLst>
                                  <p:childTnLst>
                                    <p:set>
                                      <p:cBhvr>
                                        <p:cTn id="65" dur="1" fill="hold">
                                          <p:stCondLst>
                                            <p:cond delay="0"/>
                                          </p:stCondLst>
                                        </p:cTn>
                                        <p:tgtEl>
                                          <p:spTgt spid="176"/>
                                        </p:tgtEl>
                                        <p:attrNameLst>
                                          <p:attrName>style.visibility</p:attrName>
                                        </p:attrNameLst>
                                      </p:cBhvr>
                                      <p:to>
                                        <p:strVal val="visible"/>
                                      </p:to>
                                    </p:set>
                                    <p:animEffect transition="in" filter="wipe(up)">
                                      <p:cBhvr>
                                        <p:cTn id="66" dur="500"/>
                                        <p:tgtEl>
                                          <p:spTgt spid="176"/>
                                        </p:tgtEl>
                                      </p:cBhvr>
                                    </p:animEffect>
                                  </p:childTnLst>
                                </p:cTn>
                              </p:par>
                            </p:childTnLst>
                          </p:cTn>
                        </p:par>
                        <p:par>
                          <p:cTn id="67" fill="hold">
                            <p:stCondLst>
                              <p:cond delay="500"/>
                            </p:stCondLst>
                            <p:childTnLst>
                              <p:par>
                                <p:cTn id="68" presetID="1" presetClass="entr" presetSubtype="0" fill="hold" nodeType="afterEffect">
                                  <p:stCondLst>
                                    <p:cond delay="0"/>
                                  </p:stCondLst>
                                  <p:childTnLst>
                                    <p:set>
                                      <p:cBhvr>
                                        <p:cTn id="69" dur="1" fill="hold">
                                          <p:stCondLst>
                                            <p:cond delay="0"/>
                                          </p:stCondLst>
                                        </p:cTn>
                                        <p:tgtEl>
                                          <p:spTgt spid="127"/>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nodeType="clickEffect">
                                  <p:stCondLst>
                                    <p:cond delay="0"/>
                                  </p:stCondLst>
                                  <p:childTnLst>
                                    <p:set>
                                      <p:cBhvr>
                                        <p:cTn id="73" dur="1" fill="hold">
                                          <p:stCondLst>
                                            <p:cond delay="0"/>
                                          </p:stCondLst>
                                        </p:cTn>
                                        <p:tgtEl>
                                          <p:spTgt spid="180"/>
                                        </p:tgtEl>
                                        <p:attrNameLst>
                                          <p:attrName>style.visibility</p:attrName>
                                        </p:attrNameLst>
                                      </p:cBhvr>
                                      <p:to>
                                        <p:strVal val="visible"/>
                                      </p:to>
                                    </p:set>
                                    <p:animEffect transition="in" filter="wipe(up)">
                                      <p:cBhvr>
                                        <p:cTn id="74" dur="500"/>
                                        <p:tgtEl>
                                          <p:spTgt spid="180"/>
                                        </p:tgtEl>
                                      </p:cBhvr>
                                    </p:animEffect>
                                  </p:childTnLst>
                                </p:cTn>
                              </p:par>
                            </p:childTnLst>
                          </p:cTn>
                        </p:par>
                        <p:par>
                          <p:cTn id="75" fill="hold">
                            <p:stCondLst>
                              <p:cond delay="500"/>
                            </p:stCondLst>
                            <p:childTnLst>
                              <p:par>
                                <p:cTn id="76" presetID="1" presetClass="entr" presetSubtype="0" fill="hold" nodeType="afterEffect">
                                  <p:stCondLst>
                                    <p:cond delay="0"/>
                                  </p:stCondLst>
                                  <p:childTnLst>
                                    <p:set>
                                      <p:cBhvr>
                                        <p:cTn id="77" dur="1" fill="hold">
                                          <p:stCondLst>
                                            <p:cond delay="0"/>
                                          </p:stCondLst>
                                        </p:cTn>
                                        <p:tgtEl>
                                          <p:spTgt spid="130"/>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wipe(left)">
                                      <p:cBhvr>
                                        <p:cTn id="8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3.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中国古代的</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变法运动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15"/>
          <p:cNvSpPr txBox="1"/>
          <p:nvPr/>
        </p:nvSpPr>
        <p:spPr>
          <a:xfrm>
            <a:off x="292735" y="2118360"/>
            <a:ext cx="11574780" cy="42665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15000"/>
              </a:lnSpc>
              <a:spcBef>
                <a:spcPts val="0"/>
              </a:spcBef>
              <a:spcAft>
                <a:spcPts val="0"/>
              </a:spcAft>
            </a:pPr>
            <a:r>
              <a:rPr lang="zh-CN" altLang="en-US"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商鞅变法（战国</a:t>
            </a:r>
            <a:r>
              <a:rPr lang="en-US" altLang="zh-CN"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秦国）：</a:t>
            </a:r>
            <a:endParaRPr lang="zh-CN" altLang="en-US" sz="2400"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☑重农抑商，奖励耕织；                         </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奖励军功；</a:t>
            </a:r>
            <a:endParaRPr lang="zh-CN" altLang="en-US" sz="2000" dirty="0">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强制把大家庭拆散为个体小家庭；        </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en-US" altLang="zh-CN" sz="2000" dirty="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废井田，开阡陌</a:t>
            </a:r>
            <a:r>
              <a:rPr lang="en-US" altLang="zh-CN" sz="2000" dirty="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a:t>
            </a:r>
            <a:endParaRPr lang="zh-CN" altLang="en-US" sz="2000" dirty="0">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实行什伍连坐；                                   </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推行县制，县的主要官员由君主任免。</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孝文帝改革（北魏）：</a:t>
            </a:r>
            <a:endParaRPr lang="zh-CN" altLang="en-US" sz="2400"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将都城从平城迁到洛阳；          </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以汉族服饰取代鲜卑服饰，朝中禁鲜卑语，统一说汉语；</a:t>
            </a:r>
            <a:endParaRPr lang="zh-CN" altLang="en-US" sz="2000" dirty="0">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改鲜卑姓为汉姓；                    </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rPr>
              <a:t>鼓励与汉族高门士族通婚。</a:t>
            </a:r>
            <a:endParaRPr lang="zh-CN" altLang="en-US" sz="2000" dirty="0">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庆历新政（北宋）：整顿吏治</a:t>
            </a:r>
            <a:endParaRPr lang="zh-CN" altLang="en-US"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400" b="1"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rPr>
              <a:t>王安石变法（北宋）：</a:t>
            </a:r>
            <a:endParaRPr lang="zh-CN" altLang="en-US" sz="2400" dirty="0">
              <a:solidFill>
                <a:srgbClr val="0070C0"/>
              </a:solidFill>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☑富国：通过向农民提供农业贷款、拨巨资从事商业经营等手段，力图在调控经济的同时开辟财源；</a:t>
            </a:r>
            <a:endPar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15000"/>
              </a:lnSpc>
              <a:spcBef>
                <a:spcPts val="0"/>
              </a:spcBef>
              <a:spcAft>
                <a:spcPts val="0"/>
              </a:spcAft>
            </a:pP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☑强兵：对农民进行编制管理和军事训练，希望借以逐渐恢复</a:t>
            </a:r>
            <a:r>
              <a:rPr lang="en-US" altLang="zh-CN"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兵农合一</a:t>
            </a:r>
            <a:r>
              <a:rPr lang="en-US" altLang="zh-CN" sz="20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rPr>
              <a:t>的征兵制，取代募兵制。</a:t>
            </a:r>
            <a:endParaRPr lang="zh-CN" altLang="en-US" sz="20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4.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中国古代的赋税制度</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10" name="表格 9"/>
          <p:cNvGraphicFramePr/>
          <p:nvPr>
            <p:custDataLst>
              <p:tags r:id="rId1"/>
            </p:custDataLst>
          </p:nvPr>
        </p:nvGraphicFramePr>
        <p:xfrm>
          <a:off x="292735" y="1752600"/>
          <a:ext cx="11512550" cy="4808220"/>
        </p:xfrm>
        <a:graphic>
          <a:graphicData uri="http://schemas.openxmlformats.org/drawingml/2006/table">
            <a:tbl>
              <a:tblPr firstRow="1" bandRow="1">
                <a:tableStyleId>{5C22544A-7EE6-4342-B048-85BDC9FD1C3A}</a:tableStyleId>
              </a:tblPr>
              <a:tblGrid>
                <a:gridCol w="2344420"/>
                <a:gridCol w="792480"/>
                <a:gridCol w="5372100"/>
                <a:gridCol w="3003550"/>
              </a:tblGrid>
              <a:tr h="398145">
                <a:tc>
                  <a:txBody>
                    <a:bodyPr/>
                    <a:p>
                      <a:pPr algn="ctr">
                        <a:buNone/>
                      </a:pPr>
                      <a:r>
                        <a:rPr lang="zh-CN" altLang="en-US" sz="2000">
                          <a:latin typeface="方正宋刻本秀楷简体" panose="02000000000000000000" charset="-122"/>
                          <a:ea typeface="方正宋刻本秀楷简体" panose="02000000000000000000" charset="-122"/>
                        </a:rPr>
                        <a:t>名称</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时间</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主要内容</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作用或影响</a:t>
                      </a:r>
                      <a:endParaRPr lang="zh-CN" altLang="en-US" sz="2000">
                        <a:latin typeface="方正宋刻本秀楷简体" panose="02000000000000000000" charset="-122"/>
                        <a:ea typeface="方正宋刻本秀楷简体" panose="02000000000000000000" charset="-122"/>
                      </a:endParaRPr>
                    </a:p>
                  </a:txBody>
                  <a:tcPr anchor="ctr" anchorCtr="0"/>
                </a:tc>
              </a:tr>
              <a:tr h="398145">
                <a:tc>
                  <a:txBody>
                    <a:bodyPr/>
                    <a:p>
                      <a:pPr algn="ctr">
                        <a:buNone/>
                      </a:pPr>
                      <a:r>
                        <a:rPr lang="zh-CN" altLang="en-US" sz="2000">
                          <a:latin typeface="方正宋刻本秀楷简体" panose="02000000000000000000" charset="-122"/>
                          <a:ea typeface="方正宋刻本秀楷简体" panose="02000000000000000000" charset="-122"/>
                        </a:rPr>
                        <a:t>相地而衰征（齐）</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春秋</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根据土地多少和好坏征收赋税</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承认土地私有</a:t>
                      </a:r>
                      <a:endParaRPr lang="zh-CN" altLang="en-US" sz="2000">
                        <a:latin typeface="方正宋刻本秀楷简体" panose="02000000000000000000" charset="-122"/>
                        <a:ea typeface="方正宋刻本秀楷简体" panose="02000000000000000000" charset="-122"/>
                      </a:endParaRPr>
                    </a:p>
                  </a:txBody>
                  <a:tcPr anchor="ctr" anchorCtr="0"/>
                </a:tc>
              </a:tr>
              <a:tr h="398145">
                <a:tc>
                  <a:txBody>
                    <a:bodyPr/>
                    <a:p>
                      <a:pPr algn="ctr">
                        <a:buNone/>
                      </a:pPr>
                      <a:r>
                        <a:rPr lang="zh-CN" altLang="en-US" sz="2000">
                          <a:latin typeface="方正宋刻本秀楷简体" panose="02000000000000000000" charset="-122"/>
                          <a:ea typeface="方正宋刻本秀楷简体" panose="02000000000000000000" charset="-122"/>
                        </a:rPr>
                        <a:t>初税亩（鲁）</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春秋</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无论公田、私田，均按亩收税</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承认土地私有</a:t>
                      </a:r>
                      <a:endParaRPr lang="zh-CN" altLang="en-US" sz="2000">
                        <a:latin typeface="方正宋刻本秀楷简体" panose="02000000000000000000" charset="-122"/>
                        <a:ea typeface="方正宋刻本秀楷简体" panose="02000000000000000000" charset="-122"/>
                      </a:endParaRPr>
                    </a:p>
                  </a:txBody>
                  <a:tcPr anchor="ctr" anchorCtr="0"/>
                </a:tc>
              </a:tr>
              <a:tr h="398145">
                <a:tc>
                  <a:txBody>
                    <a:bodyPr/>
                    <a:p>
                      <a:pPr algn="ctr">
                        <a:buNone/>
                      </a:pPr>
                      <a:r>
                        <a:rPr lang="zh-CN" altLang="en-US" sz="2000">
                          <a:latin typeface="方正宋刻本秀楷简体" panose="02000000000000000000" charset="-122"/>
                          <a:ea typeface="方正宋刻本秀楷简体" panose="02000000000000000000" charset="-122"/>
                        </a:rPr>
                        <a:t>租调制</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魏晋</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按户征收粮和绢帛</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开始了以户为征收单位</a:t>
                      </a:r>
                      <a:endParaRPr lang="zh-CN" altLang="en-US" sz="2000">
                        <a:latin typeface="方正宋刻本秀楷简体" panose="02000000000000000000" charset="-122"/>
                        <a:ea typeface="方正宋刻本秀楷简体" panose="02000000000000000000" charset="-122"/>
                      </a:endParaRPr>
                    </a:p>
                  </a:txBody>
                  <a:tcPr anchor="ctr" anchorCtr="0"/>
                </a:tc>
              </a:tr>
              <a:tr h="704215">
                <a:tc>
                  <a:txBody>
                    <a:bodyPr/>
                    <a:p>
                      <a:pPr algn="ctr">
                        <a:buNone/>
                      </a:pPr>
                      <a:r>
                        <a:rPr lang="zh-CN" altLang="en-US" sz="2000">
                          <a:latin typeface="方正宋刻本秀楷简体" panose="02000000000000000000" charset="-122"/>
                          <a:ea typeface="方正宋刻本秀楷简体" panose="02000000000000000000" charset="-122"/>
                        </a:rPr>
                        <a:t>均田令</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北魏</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受田农民承担定额租调，成年男子负担一定的徭役</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推动鲜卑族封建化和北方经济恢复</a:t>
                      </a:r>
                      <a:endParaRPr lang="zh-CN" altLang="en-US" sz="2000">
                        <a:latin typeface="方正宋刻本秀楷简体" panose="02000000000000000000" charset="-122"/>
                        <a:ea typeface="方正宋刻本秀楷简体" panose="02000000000000000000" charset="-122"/>
                      </a:endParaRPr>
                    </a:p>
                  </a:txBody>
                  <a:tcPr anchor="ctr" anchorCtr="0"/>
                </a:tc>
              </a:tr>
              <a:tr h="704215">
                <a:tc>
                  <a:txBody>
                    <a:bodyPr/>
                    <a:p>
                      <a:pPr algn="ctr">
                        <a:buNone/>
                      </a:pPr>
                      <a:r>
                        <a:rPr lang="zh-CN" altLang="en-US" sz="2000">
                          <a:latin typeface="方正宋刻本秀楷简体" panose="02000000000000000000" charset="-122"/>
                          <a:ea typeface="方正宋刻本秀楷简体" panose="02000000000000000000" charset="-122"/>
                        </a:rPr>
                        <a:t>租庸调制</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唐初</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除租、调外，男子不去服徭役的可以纳绢或布代役，称为庸</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保证农民的劳动时间</a:t>
                      </a:r>
                      <a:endParaRPr lang="zh-CN" altLang="en-US" sz="2000">
                        <a:latin typeface="方正宋刻本秀楷简体" panose="02000000000000000000" charset="-122"/>
                        <a:ea typeface="方正宋刻本秀楷简体" panose="02000000000000000000" charset="-122"/>
                      </a:endParaRPr>
                    </a:p>
                  </a:txBody>
                  <a:tcPr anchor="ctr" anchorCtr="0"/>
                </a:tc>
              </a:tr>
              <a:tr h="1010920">
                <a:tc>
                  <a:txBody>
                    <a:bodyPr/>
                    <a:p>
                      <a:pPr algn="ctr">
                        <a:buNone/>
                      </a:pPr>
                      <a:r>
                        <a:rPr lang="zh-CN" altLang="en-US" sz="2000">
                          <a:latin typeface="方正宋刻本秀楷简体" panose="02000000000000000000" charset="-122"/>
                          <a:ea typeface="方正宋刻本秀楷简体" panose="02000000000000000000" charset="-122"/>
                        </a:rPr>
                        <a:t>两税法</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唐朝</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每户按人丁和资产缴纳户税，按田亩缴纳地税，取消租庸调和一切杂税、杂役；一年分夏季和秋季两次纳税</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改变了自战国以来以人丁为主的征税标准，</a:t>
                      </a:r>
                      <a:r>
                        <a:rPr lang="zh-CN" altLang="en-US" sz="2000">
                          <a:solidFill>
                            <a:srgbClr val="C00000"/>
                          </a:solidFill>
                          <a:latin typeface="方正宋刻本秀楷简体" panose="02000000000000000000" charset="-122"/>
                          <a:ea typeface="方正宋刻本秀楷简体" panose="02000000000000000000" charset="-122"/>
                        </a:rPr>
                        <a:t>以财产为主</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tc>
              </a:tr>
              <a:tr h="398145">
                <a:tc>
                  <a:txBody>
                    <a:bodyPr/>
                    <a:p>
                      <a:pPr algn="ctr">
                        <a:buNone/>
                      </a:pPr>
                      <a:r>
                        <a:rPr lang="zh-CN" altLang="en-US" sz="2000">
                          <a:latin typeface="方正宋刻本秀楷简体" panose="02000000000000000000" charset="-122"/>
                          <a:ea typeface="方正宋刻本秀楷简体" panose="02000000000000000000" charset="-122"/>
                        </a:rPr>
                        <a:t>一条鞭法</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明朝</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田赋徭役杂税合并，分摊在田亩上，银本位</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适应商品经济发展需要</a:t>
                      </a:r>
                      <a:endParaRPr lang="zh-CN" altLang="en-US" sz="2000">
                        <a:latin typeface="方正宋刻本秀楷简体" panose="02000000000000000000" charset="-122"/>
                        <a:ea typeface="方正宋刻本秀楷简体" panose="02000000000000000000" charset="-122"/>
                      </a:endParaRPr>
                    </a:p>
                  </a:txBody>
                  <a:tcPr anchor="ctr" anchorCtr="0"/>
                </a:tc>
              </a:tr>
              <a:tr h="398145">
                <a:tc>
                  <a:txBody>
                    <a:bodyPr/>
                    <a:p>
                      <a:pPr algn="ctr">
                        <a:buNone/>
                      </a:pPr>
                      <a:r>
                        <a:rPr lang="zh-CN" altLang="en-US" sz="2000">
                          <a:latin typeface="方正宋刻本秀楷简体" panose="02000000000000000000" charset="-122"/>
                          <a:ea typeface="方正宋刻本秀楷简体" panose="02000000000000000000" charset="-122"/>
                        </a:rPr>
                        <a:t>摊丁入亩</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清朝</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把丁税平均摊入田赋中，征收统一的地丁银</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000">
                          <a:latin typeface="方正宋刻本秀楷简体" panose="02000000000000000000" charset="-122"/>
                          <a:ea typeface="方正宋刻本秀楷简体" panose="02000000000000000000" charset="-122"/>
                        </a:rPr>
                        <a:t>促进人口增长经济发展</a:t>
                      </a:r>
                      <a:endParaRPr lang="zh-CN" altLang="en-US" sz="2000">
                        <a:latin typeface="方正宋刻本秀楷简体" panose="02000000000000000000" charset="-122"/>
                        <a:ea typeface="方正宋刻本秀楷简体" panose="02000000000000000000" charset="-122"/>
                      </a:endParaRPr>
                    </a:p>
                  </a:txBody>
                  <a:tcPr anchor="ctr" anchorCtr="0"/>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5.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思想文化发展</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7" name="表格 6"/>
          <p:cNvGraphicFramePr/>
          <p:nvPr>
            <p:custDataLst>
              <p:tags r:id="rId1"/>
            </p:custDataLst>
          </p:nvPr>
        </p:nvGraphicFramePr>
        <p:xfrm>
          <a:off x="292735" y="2703195"/>
          <a:ext cx="11546840" cy="3566160"/>
        </p:xfrm>
        <a:graphic>
          <a:graphicData uri="http://schemas.openxmlformats.org/drawingml/2006/table">
            <a:tbl>
              <a:tblPr firstRow="1" bandRow="1">
                <a:tableStyleId>{5C22544A-7EE6-4342-B048-85BDC9FD1C3A}</a:tableStyleId>
              </a:tblPr>
              <a:tblGrid>
                <a:gridCol w="1053465"/>
                <a:gridCol w="1588135"/>
                <a:gridCol w="8905240"/>
              </a:tblGrid>
              <a:tr h="396240">
                <a:tc>
                  <a:txBody>
                    <a:bodyPr/>
                    <a:p>
                      <a:pPr algn="ctr">
                        <a:buNone/>
                      </a:pPr>
                      <a:r>
                        <a:rPr lang="zh-CN" altLang="en-US" sz="2000">
                          <a:latin typeface="方正宋刻本秀楷简体" panose="02000000000000000000" charset="-122"/>
                          <a:ea typeface="方正宋刻本秀楷简体" panose="02000000000000000000" charset="-122"/>
                        </a:rPr>
                        <a:t>学派</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代表人物</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思想主张</a:t>
                      </a:r>
                      <a:endParaRPr lang="zh-CN" altLang="en-US" sz="2000">
                        <a:latin typeface="方正宋刻本秀楷简体" panose="02000000000000000000" charset="-122"/>
                        <a:ea typeface="方正宋刻本秀楷简体" panose="02000000000000000000" charset="-122"/>
                      </a:endParaRPr>
                    </a:p>
                  </a:txBody>
                  <a:tcPr anchor="ctr" anchorCtr="0"/>
                </a:tc>
              </a:tr>
              <a:tr h="396240">
                <a:tc rowSpan="3">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儒  家</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孔  子</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tc>
              </a:tr>
              <a:tr h="396240">
                <a:tc vMerge="1">
                  <a:tcPr/>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孟  子</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en-US" altLang="zh-CN" sz="2000">
                        <a:latin typeface="方正宋刻本秀楷简体" panose="02000000000000000000" charset="-122"/>
                        <a:ea typeface="方正宋刻本秀楷简体" panose="02000000000000000000" charset="-122"/>
                        <a:cs typeface="方正宋刻本秀楷简体" panose="02000000000000000000" charset="-122"/>
                      </a:endParaRPr>
                    </a:p>
                  </a:txBody>
                  <a:tcPr/>
                </a:tc>
              </a:tr>
              <a:tr h="396240">
                <a:tc vMerge="1">
                  <a:tcPr/>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荀  子</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endParaRPr>
                    </a:p>
                  </a:txBody>
                  <a:tcPr/>
                </a:tc>
              </a:tr>
              <a:tr h="396240">
                <a:tc rowSpan="2">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道  家</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老  子</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endParaRPr>
                    </a:p>
                  </a:txBody>
                  <a:tcPr/>
                </a:tc>
              </a:tr>
              <a:tr h="396240">
                <a:tc vMerge="1">
                  <a:tcPr/>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庄  子</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endParaRPr>
                    </a:p>
                  </a:txBody>
                  <a:tcPr/>
                </a:tc>
              </a:tr>
              <a:tr h="396240">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墨  家</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墨  子</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tc>
              </a:tr>
              <a:tr h="396240">
                <a:tc>
                  <a:txBody>
                    <a:bodyPr/>
                    <a:p>
                      <a:pPr algn="ctr">
                        <a:buNone/>
                      </a:pPr>
                      <a:r>
                        <a:rPr lang="zh-CN" altLang="en-US" sz="2000">
                          <a:latin typeface="方正宋刻本秀楷简体" panose="02000000000000000000" charset="-122"/>
                          <a:ea typeface="方正宋刻本秀楷简体" panose="02000000000000000000" charset="-122"/>
                        </a:rPr>
                        <a:t>阴阳家</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邹  衍</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tc>
              </a:tr>
              <a:tr h="396240">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法  家</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韩  非</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endParaRPr lang="zh-CN" altLang="en-US" sz="2000">
                        <a:latin typeface="方正宋刻本秀楷简体" panose="02000000000000000000" charset="-122"/>
                        <a:ea typeface="方正宋刻本秀楷简体" panose="02000000000000000000" charset="-122"/>
                      </a:endParaRPr>
                    </a:p>
                  </a:txBody>
                  <a:tcPr/>
                </a:tc>
              </a:tr>
            </a:tbl>
          </a:graphicData>
        </a:graphic>
      </p:graphicFrame>
      <p:sp>
        <p:nvSpPr>
          <p:cNvPr id="4" name="文本框 3"/>
          <p:cNvSpPr txBox="1"/>
          <p:nvPr/>
        </p:nvSpPr>
        <p:spPr>
          <a:xfrm>
            <a:off x="292735" y="2082800"/>
            <a:ext cx="5512435" cy="460375"/>
          </a:xfrm>
          <a:prstGeom prst="rect">
            <a:avLst/>
          </a:prstGeom>
          <a:noFill/>
        </p:spPr>
        <p:txBody>
          <a:bodyPr wrap="square" rtlCol="0">
            <a:spAutoFit/>
          </a:bodyPr>
          <a:p>
            <a:r>
              <a:rPr lang="zh-CN" altLang="en-US" sz="2400" b="1">
                <a:solidFill>
                  <a:srgbClr val="C00000"/>
                </a:solidFill>
                <a:latin typeface="微软雅黑" panose="020B0503020204020204" charset="-122"/>
                <a:ea typeface="微软雅黑" panose="020B0503020204020204" charset="-122"/>
              </a:rPr>
              <a:t>百家争鸣</a:t>
            </a:r>
            <a:endParaRPr lang="zh-CN" altLang="en-US" sz="2400" b="1">
              <a:solidFill>
                <a:srgbClr val="C00000"/>
              </a:solidFill>
              <a:latin typeface="微软雅黑" panose="020B0503020204020204" charset="-122"/>
              <a:ea typeface="微软雅黑" panose="020B0503020204020204" charset="-122"/>
            </a:endParaRPr>
          </a:p>
        </p:txBody>
      </p:sp>
      <p:sp>
        <p:nvSpPr>
          <p:cNvPr id="5" name="文本框 4"/>
          <p:cNvSpPr txBox="1"/>
          <p:nvPr/>
        </p:nvSpPr>
        <p:spPr>
          <a:xfrm>
            <a:off x="3121025" y="3102610"/>
            <a:ext cx="7802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思想核心</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仁</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；施行</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仁政</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，恢复周礼；教育思想：有教无类等</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
        <p:nvSpPr>
          <p:cNvPr id="6" name="文本框 5"/>
          <p:cNvSpPr txBox="1"/>
          <p:nvPr/>
        </p:nvSpPr>
        <p:spPr>
          <a:xfrm>
            <a:off x="3136265" y="3501390"/>
            <a:ext cx="2722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性善论；提倡</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仁政</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rPr>
              <a:t>”</a:t>
            </a:r>
            <a:endParaRPr lang="en-US" altLang="zh-CN" sz="200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
        <p:nvSpPr>
          <p:cNvPr id="8" name="文本框 7"/>
          <p:cNvSpPr txBox="1"/>
          <p:nvPr/>
        </p:nvSpPr>
        <p:spPr>
          <a:xfrm>
            <a:off x="3136265" y="3883025"/>
            <a:ext cx="2214880" cy="398780"/>
          </a:xfrm>
          <a:prstGeom prst="rect">
            <a:avLst/>
          </a:prstGeom>
          <a:noFill/>
        </p:spPr>
        <p:txBody>
          <a:bodyPr wrap="none" rtlCol="0" anchor="t">
            <a:spAutoFit/>
          </a:bodyPr>
          <a:p>
            <a:pPr>
              <a:buNone/>
            </a:pPr>
            <a:r>
              <a:rPr lang="zh-CN" altLang="en-US" sz="2000">
                <a:latin typeface="方正宋刻本秀楷简体" panose="02000000000000000000" charset="-122"/>
                <a:ea typeface="方正宋刻本秀楷简体" panose="02000000000000000000" charset="-122"/>
                <a:sym typeface="+mn-ea"/>
              </a:rPr>
              <a:t>性恶论；隆礼重法</a:t>
            </a:r>
            <a:endParaRPr lang="zh-CN" altLang="en-US" sz="2000">
              <a:latin typeface="方正宋刻本秀楷简体" panose="02000000000000000000" charset="-122"/>
              <a:ea typeface="方正宋刻本秀楷简体" panose="02000000000000000000" charset="-122"/>
              <a:sym typeface="+mn-ea"/>
            </a:endParaRPr>
          </a:p>
        </p:txBody>
      </p:sp>
      <p:sp>
        <p:nvSpPr>
          <p:cNvPr id="9" name="文本框 8"/>
          <p:cNvSpPr txBox="1"/>
          <p:nvPr/>
        </p:nvSpPr>
        <p:spPr>
          <a:xfrm>
            <a:off x="3136265" y="4286885"/>
            <a:ext cx="2214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辩证法；无为而治</a:t>
            </a:r>
            <a:endParaRPr lang="zh-CN" altLang="en-US" sz="20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3136265" y="4670425"/>
            <a:ext cx="1706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崇尚逍遥自由</a:t>
            </a:r>
            <a:endParaRPr lang="zh-CN" altLang="en-US" sz="2000">
              <a:latin typeface="方正宋刻本秀楷简体" panose="02000000000000000000" charset="-122"/>
              <a:ea typeface="方正宋刻本秀楷简体" panose="02000000000000000000" charset="-122"/>
              <a:sym typeface="+mn-ea"/>
            </a:endParaRPr>
          </a:p>
        </p:txBody>
      </p:sp>
      <p:sp>
        <p:nvSpPr>
          <p:cNvPr id="12" name="文本框 11"/>
          <p:cNvSpPr txBox="1"/>
          <p:nvPr/>
        </p:nvSpPr>
        <p:spPr>
          <a:xfrm>
            <a:off x="3136265" y="5069205"/>
            <a:ext cx="7294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提倡节俭，主张“兼爱”“非攻”，提出了“尚贤”的政治主张</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
        <p:nvSpPr>
          <p:cNvPr id="13" name="文本框 12"/>
          <p:cNvSpPr txBox="1"/>
          <p:nvPr/>
        </p:nvSpPr>
        <p:spPr>
          <a:xfrm>
            <a:off x="3136265" y="5452745"/>
            <a:ext cx="7548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rPr>
              <a:t>提出“相生相胜”理论，代表了中国古代对自然界朴素的科学认识</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
        <p:nvSpPr>
          <p:cNvPr id="14" name="文本框 13"/>
          <p:cNvSpPr txBox="1"/>
          <p:nvPr/>
        </p:nvSpPr>
        <p:spPr>
          <a:xfrm>
            <a:off x="3136265" y="5885815"/>
            <a:ext cx="7040880" cy="398780"/>
          </a:xfrm>
          <a:prstGeom prst="rect">
            <a:avLst/>
          </a:prstGeom>
          <a:noFill/>
        </p:spPr>
        <p:txBody>
          <a:bodyPr wrap="none" rtlCol="0" anchor="t">
            <a:spAutoFit/>
          </a:bodyPr>
          <a:p>
            <a:r>
              <a:rPr lang="zh-CN" altLang="en-US" sz="2000">
                <a:latin typeface="方正宋刻本秀楷简体" panose="02000000000000000000" charset="-122"/>
                <a:ea typeface="方正宋刻本秀楷简体" panose="02000000000000000000" charset="-122"/>
                <a:sym typeface="+mn-ea"/>
              </a:rPr>
              <a:t>主张以法为工具管理国家，控制臣民，体现了中央集权的思想</a:t>
            </a:r>
            <a:endParaRPr lang="zh-CN" altLang="en-US" sz="2000">
              <a:latin typeface="方正宋刻本秀楷简体" panose="02000000000000000000" charset="-122"/>
              <a:ea typeface="方正宋刻本秀楷简体" panose="02000000000000000000" charset="-122"/>
              <a:sym typeface="+mn-ea"/>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5.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思想文化发展</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15"/>
          <p:cNvSpPr txBox="1"/>
          <p:nvPr/>
        </p:nvSpPr>
        <p:spPr>
          <a:xfrm>
            <a:off x="315595" y="1840865"/>
            <a:ext cx="11562080" cy="47078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25000"/>
              </a:lnSpc>
              <a:spcBef>
                <a:spcPts val="0"/>
              </a:spcBef>
              <a:spcAft>
                <a:spcPts val="0"/>
              </a:spcAft>
            </a:pPr>
            <a:r>
              <a:rPr lang="zh-CN" sz="2400" b="1" dirty="0">
                <a:solidFill>
                  <a:srgbClr val="C00000"/>
                </a:solidFill>
                <a:latin typeface="微软雅黑" panose="020B0503020204020204" charset="-122"/>
                <a:ea typeface="微软雅黑" panose="020B0503020204020204" charset="-122"/>
                <a:cs typeface="方正宋刻本秀楷简体" panose="02000000000000000000" charset="-122"/>
              </a:rPr>
              <a:t>儒家思想的发展</a:t>
            </a:r>
            <a:endParaRPr lang="zh-CN" sz="2400" b="1" dirty="0">
              <a:solidFill>
                <a:srgbClr val="C00000"/>
              </a:solidFill>
              <a:latin typeface="微软雅黑" panose="020B0503020204020204" charset="-122"/>
              <a:ea typeface="微软雅黑" panose="020B0503020204020204" charset="-122"/>
              <a:cs typeface="方正宋刻本秀楷简体" panose="02000000000000000000" charset="-122"/>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cs typeface="方正宋刻本秀楷简体" panose="02000000000000000000" charset="-122"/>
              </a:rPr>
              <a:t>秦朝：</a:t>
            </a:r>
            <a:r>
              <a:rPr lang="en-US" altLang="zh-CN" sz="2400" dirty="0">
                <a:latin typeface="方正宋刻本秀楷简体" panose="02000000000000000000" charset="-122"/>
                <a:ea typeface="方正宋刻本秀楷简体" panose="02000000000000000000" charset="-122"/>
                <a:cs typeface="方正宋刻本秀楷简体" panose="02000000000000000000" charset="-122"/>
              </a:rPr>
              <a:t>“</a:t>
            </a:r>
            <a:r>
              <a:rPr lang="zh-CN" sz="2400" dirty="0">
                <a:latin typeface="方正宋刻本秀楷简体" panose="02000000000000000000" charset="-122"/>
                <a:ea typeface="方正宋刻本秀楷简体" panose="02000000000000000000" charset="-122"/>
                <a:cs typeface="方正宋刻本秀楷简体" panose="02000000000000000000" charset="-122"/>
              </a:rPr>
              <a:t>焚书坑儒</a:t>
            </a:r>
            <a:r>
              <a:rPr lang="en-US" altLang="zh-CN" sz="2400" dirty="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dirty="0">
              <a:latin typeface="方正宋刻本秀楷简体" panose="02000000000000000000" charset="-122"/>
              <a:ea typeface="方正宋刻本秀楷简体" panose="02000000000000000000" charset="-122"/>
              <a:cs typeface="方正宋刻本秀楷简体" panose="02000000000000000000" charset="-122"/>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西汉：尊崇儒术；此后儒学成为我国封建社会的主流意识形态</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魏晋南北朝：开始吸收佛教和道教的精神，魏晋玄学</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隋朝：儒家提出儒、佛、道“三教合归儒”，以儒学为主</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唐朝：奉行三教并行政策（三教合一）；韩愈复兴儒学。</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宋朝：程朱理学</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明朝：王阳明心学、李贽【对理学的批判】；八股取士，钳制思想</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清朝：黄宗羲、顾炎武、王夫之【经世致用】</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gn="just" fontAlgn="auto">
              <a:lnSpc>
                <a:spcPct val="125000"/>
              </a:lnSpc>
              <a:spcBef>
                <a:spcPts val="0"/>
              </a:spcBef>
              <a:spcAft>
                <a:spcPts val="0"/>
              </a:spcAft>
            </a:pP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          大兴</a:t>
            </a:r>
            <a:r>
              <a:rPr lang="en-US" altLang="zh-CN" sz="24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文字狱</a:t>
            </a:r>
            <a:r>
              <a:rPr lang="en-US" altLang="zh-CN" sz="2400" dirty="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rPr>
              <a:t>，文化专制</a:t>
            </a:r>
            <a:endParaRPr lang="zh-CN" altLang="en-US" sz="2400" dirty="0">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6.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科技文艺的发展</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7" name="表格 6"/>
          <p:cNvGraphicFramePr/>
          <p:nvPr>
            <p:custDataLst>
              <p:tags r:id="rId1"/>
            </p:custDataLst>
          </p:nvPr>
        </p:nvGraphicFramePr>
        <p:xfrm>
          <a:off x="407670" y="1816100"/>
          <a:ext cx="11423015" cy="4569460"/>
        </p:xfrm>
        <a:graphic>
          <a:graphicData uri="http://schemas.openxmlformats.org/drawingml/2006/table">
            <a:tbl>
              <a:tblPr firstRow="1" bandRow="1">
                <a:tableStyleId>{5C22544A-7EE6-4342-B048-85BDC9FD1C3A}</a:tableStyleId>
              </a:tblPr>
              <a:tblGrid>
                <a:gridCol w="778510"/>
                <a:gridCol w="1330325"/>
                <a:gridCol w="1330960"/>
                <a:gridCol w="1330325"/>
                <a:gridCol w="1330325"/>
                <a:gridCol w="1330960"/>
                <a:gridCol w="1330325"/>
                <a:gridCol w="1330960"/>
                <a:gridCol w="1330325"/>
              </a:tblGrid>
              <a:tr h="367200">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时间</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科技</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文学</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史学</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农学</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医学</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数学</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天文地理</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艺术</a:t>
                      </a:r>
                      <a:endParaRPr lang="zh-CN" altLang="en-US" sz="1800">
                        <a:latin typeface="方正宋刻本秀楷简体" panose="02000000000000000000" charset="-122"/>
                        <a:ea typeface="方正宋刻本秀楷简体" panose="02000000000000000000" charset="-122"/>
                      </a:endParaRPr>
                    </a:p>
                  </a:txBody>
                  <a:tcPr anchor="ctr" anchorCtr="0"/>
                </a:tc>
              </a:tr>
              <a:tr h="367200">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两汉</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altLang="en-US" sz="2000">
                          <a:solidFill>
                            <a:schemeClr val="tx1"/>
                          </a:solidFill>
                          <a:latin typeface="方正宋刻本秀楷简体" panose="02000000000000000000" charset="-122"/>
                          <a:ea typeface="方正宋刻本秀楷简体" panose="02000000000000000000" charset="-122"/>
                        </a:rPr>
                        <a:t>造纸术</a:t>
                      </a:r>
                      <a:endParaRPr lang="zh-CN" altLang="en-US" sz="20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altLang="en-US" sz="2000">
                          <a:solidFill>
                            <a:schemeClr val="tx1"/>
                          </a:solidFill>
                          <a:latin typeface="方正宋刻本秀楷简体" panose="02000000000000000000" charset="-122"/>
                          <a:ea typeface="方正宋刻本秀楷简体" panose="02000000000000000000" charset="-122"/>
                        </a:rPr>
                        <a:t>汉赋、乐府诗</a:t>
                      </a:r>
                      <a:endParaRPr lang="zh-CN" altLang="en-US" sz="20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司马迁：《史记》</a:t>
                      </a:r>
                      <a:endParaRPr lang="zh-CN" altLang="en-US" sz="1400">
                        <a:solidFill>
                          <a:schemeClr val="tx1"/>
                        </a:solidFill>
                        <a:latin typeface="楷体" panose="02010609060101010101" charset="-122"/>
                        <a:ea typeface="楷体" panose="02010609060101010101" charset="-122"/>
                      </a:endParaRPr>
                    </a:p>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班固：《汉书》</a:t>
                      </a:r>
                      <a:endParaRPr lang="zh-CN" altLang="en-US" sz="14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buNone/>
                      </a:pPr>
                      <a:r>
                        <a:rPr lang="zh-CN" altLang="en-US" sz="1400">
                          <a:solidFill>
                            <a:schemeClr val="tx1"/>
                          </a:solidFill>
                          <a:latin typeface="楷体" panose="02010609060101010101" charset="-122"/>
                          <a:ea typeface="楷体" panose="02010609060101010101" charset="-122"/>
                          <a:sym typeface="+mn-ea"/>
                        </a:rPr>
                        <a:t>《汜胜之书》《四民月令》</a:t>
                      </a:r>
                      <a:endParaRPr lang="zh-CN" altLang="en-US" sz="14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buNone/>
                      </a:pPr>
                      <a:r>
                        <a:rPr lang="zh-CN" altLang="en-US" sz="1400">
                          <a:solidFill>
                            <a:schemeClr val="tx1"/>
                          </a:solidFill>
                          <a:latin typeface="楷体" panose="02010609060101010101" charset="-122"/>
                          <a:ea typeface="楷体" panose="02010609060101010101" charset="-122"/>
                          <a:sym typeface="+mn-ea"/>
                        </a:rPr>
                        <a:t>《黄帝内经》、《神农百草经》、华佗、张仲景</a:t>
                      </a:r>
                      <a:endParaRPr lang="zh-CN" altLang="en-US" sz="14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r>
                        <a:rPr lang="en-US" altLang="zh-CN" sz="1600">
                          <a:solidFill>
                            <a:schemeClr val="tx1"/>
                          </a:solidFill>
                          <a:latin typeface="楷体" panose="02010609060101010101" charset="-122"/>
                          <a:ea typeface="楷体" panose="02010609060101010101" charset="-122"/>
                          <a:sym typeface="+mn-ea"/>
                        </a:rPr>
                        <a:t>“</a:t>
                      </a:r>
                      <a:r>
                        <a:rPr lang="zh-CN" altLang="en-US" sz="1600">
                          <a:solidFill>
                            <a:schemeClr val="tx1"/>
                          </a:solidFill>
                          <a:latin typeface="楷体" panose="02010609060101010101" charset="-122"/>
                          <a:ea typeface="楷体" panose="02010609060101010101" charset="-122"/>
                          <a:sym typeface="+mn-ea"/>
                        </a:rPr>
                        <a:t>勾股定理</a:t>
                      </a:r>
                      <a:r>
                        <a:rPr lang="en-US" altLang="zh-CN" sz="1600">
                          <a:solidFill>
                            <a:schemeClr val="tx1"/>
                          </a:solidFill>
                          <a:latin typeface="楷体" panose="02010609060101010101" charset="-122"/>
                          <a:ea typeface="楷体" panose="02010609060101010101" charset="-122"/>
                          <a:sym typeface="+mn-ea"/>
                        </a:rPr>
                        <a:t>”</a:t>
                      </a:r>
                      <a:r>
                        <a:rPr lang="zh-CN" altLang="en-US" sz="1600">
                          <a:solidFill>
                            <a:schemeClr val="tx1"/>
                          </a:solidFill>
                          <a:latin typeface="楷体" panose="02010609060101010101" charset="-122"/>
                          <a:ea typeface="楷体" panose="02010609060101010101" charset="-122"/>
                          <a:sym typeface="+mn-ea"/>
                        </a:rPr>
                        <a:t>《九章算术》</a:t>
                      </a:r>
                      <a:endParaRPr lang="zh-CN" altLang="en-US"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r>
                        <a:rPr lang="zh-CN" altLang="en-US" sz="1600">
                          <a:solidFill>
                            <a:schemeClr val="tx1"/>
                          </a:solidFill>
                          <a:latin typeface="楷体" panose="02010609060101010101" charset="-122"/>
                          <a:ea typeface="楷体" panose="02010609060101010101" charset="-122"/>
                          <a:sym typeface="+mn-ea"/>
                        </a:rPr>
                        <a:t>张衡发明</a:t>
                      </a:r>
                      <a:r>
                        <a:rPr lang="en-US" altLang="zh-CN" sz="1600">
                          <a:solidFill>
                            <a:schemeClr val="tx1"/>
                          </a:solidFill>
                          <a:latin typeface="楷体" panose="02010609060101010101" charset="-122"/>
                          <a:ea typeface="楷体" panose="02010609060101010101" charset="-122"/>
                          <a:sym typeface="+mn-ea"/>
                        </a:rPr>
                        <a:t>“</a:t>
                      </a:r>
                      <a:r>
                        <a:rPr lang="zh-CN" altLang="en-US" sz="1600">
                          <a:solidFill>
                            <a:schemeClr val="tx1"/>
                          </a:solidFill>
                          <a:latin typeface="楷体" panose="02010609060101010101" charset="-122"/>
                          <a:ea typeface="楷体" panose="02010609060101010101" charset="-122"/>
                          <a:sym typeface="+mn-ea"/>
                        </a:rPr>
                        <a:t>候风地动仪</a:t>
                      </a:r>
                      <a:r>
                        <a:rPr lang="en-US" altLang="zh-CN" sz="1600">
                          <a:solidFill>
                            <a:schemeClr val="tx1"/>
                          </a:solidFill>
                          <a:latin typeface="楷体" panose="02010609060101010101" charset="-122"/>
                          <a:ea typeface="楷体" panose="02010609060101010101" charset="-122"/>
                          <a:sym typeface="+mn-ea"/>
                        </a:rPr>
                        <a:t>”</a:t>
                      </a:r>
                      <a:endParaRPr lang="en-US" altLang="zh-CN"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buNone/>
                      </a:pPr>
                      <a:endParaRPr lang="zh-CN" altLang="en-US" sz="1400">
                        <a:solidFill>
                          <a:schemeClr val="tx1"/>
                        </a:solidFill>
                        <a:latin typeface="方正宋刻本秀楷简体" panose="02000000000000000000" charset="-122"/>
                        <a:ea typeface="方正宋刻本秀楷简体" panose="02000000000000000000" charset="-122"/>
                      </a:endParaRPr>
                    </a:p>
                  </a:txBody>
                  <a:tcPr anchor="ctr" anchorCtr="0"/>
                </a:tc>
              </a:tr>
              <a:tr h="367200">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魏晋</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endParaRPr lang="zh-CN" altLang="en-US" sz="14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sz="1400">
                          <a:solidFill>
                            <a:schemeClr val="tx1"/>
                          </a:solidFill>
                          <a:latin typeface="楷体" panose="02010609060101010101" charset="-122"/>
                          <a:ea typeface="楷体" panose="02010609060101010101" charset="-122"/>
                          <a:sym typeface="+mn-ea"/>
                        </a:rPr>
                        <a:t>建安文学、田园诗、南朝骈文、南北朝民歌</a:t>
                      </a:r>
                      <a:endParaRPr lang="zh-CN" altLang="en-US" sz="14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buNone/>
                      </a:pPr>
                      <a:endParaRPr lang="zh-CN" altLang="en-US" sz="14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贾思勰</a:t>
                      </a:r>
                      <a:endParaRPr lang="zh-CN" altLang="en-US" sz="1400">
                        <a:solidFill>
                          <a:schemeClr val="tx1"/>
                        </a:solidFill>
                        <a:latin typeface="楷体" panose="02010609060101010101" charset="-122"/>
                        <a:ea typeface="楷体" panose="02010609060101010101" charset="-122"/>
                      </a:endParaRPr>
                    </a:p>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《齐民要术》</a:t>
                      </a:r>
                      <a:endParaRPr lang="zh-CN" altLang="en-US" sz="14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buNone/>
                      </a:pPr>
                      <a:endParaRPr lang="zh-CN" altLang="en-US" sz="14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sz="1600">
                          <a:solidFill>
                            <a:schemeClr val="tx1"/>
                          </a:solidFill>
                          <a:latin typeface="楷体" panose="02010609060101010101" charset="-122"/>
                          <a:ea typeface="楷体" panose="02010609060101010101" charset="-122"/>
                          <a:sym typeface="+mn-ea"/>
                        </a:rPr>
                        <a:t>祖冲之圆周率</a:t>
                      </a:r>
                      <a:endParaRPr lang="zh-CN" altLang="en-US"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r>
                        <a:rPr lang="zh-CN" sz="1600">
                          <a:solidFill>
                            <a:schemeClr val="tx1"/>
                          </a:solidFill>
                          <a:latin typeface="楷体" panose="02010609060101010101" charset="-122"/>
                          <a:ea typeface="楷体" panose="02010609060101010101" charset="-122"/>
                          <a:sym typeface="+mn-ea"/>
                        </a:rPr>
                        <a:t>《禹贡地域图》</a:t>
                      </a:r>
                      <a:endParaRPr lang="zh-CN" altLang="en-US"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书法：</a:t>
                      </a:r>
                      <a:r>
                        <a:rPr lang="en-US" altLang="zh-CN" sz="1400">
                          <a:solidFill>
                            <a:schemeClr val="tx1"/>
                          </a:solidFill>
                          <a:latin typeface="楷体" panose="02010609060101010101" charset="-122"/>
                          <a:ea typeface="楷体" panose="02010609060101010101" charset="-122"/>
                          <a:sym typeface="+mn-ea"/>
                        </a:rPr>
                        <a:t>“</a:t>
                      </a:r>
                      <a:r>
                        <a:rPr lang="zh-CN" altLang="en-US" sz="1400">
                          <a:solidFill>
                            <a:schemeClr val="tx1"/>
                          </a:solidFill>
                          <a:latin typeface="楷体" panose="02010609060101010101" charset="-122"/>
                          <a:ea typeface="楷体" panose="02010609060101010101" charset="-122"/>
                          <a:sym typeface="+mn-ea"/>
                        </a:rPr>
                        <a:t>书圣</a:t>
                      </a:r>
                      <a:r>
                        <a:rPr lang="en-US" altLang="zh-CN" sz="1400">
                          <a:solidFill>
                            <a:schemeClr val="tx1"/>
                          </a:solidFill>
                          <a:latin typeface="楷体" panose="02010609060101010101" charset="-122"/>
                          <a:ea typeface="楷体" panose="02010609060101010101" charset="-122"/>
                          <a:sym typeface="+mn-ea"/>
                        </a:rPr>
                        <a:t>”</a:t>
                      </a:r>
                      <a:r>
                        <a:rPr lang="zh-CN" altLang="en-US" sz="1400">
                          <a:solidFill>
                            <a:schemeClr val="tx1"/>
                          </a:solidFill>
                          <a:latin typeface="楷体" panose="02010609060101010101" charset="-122"/>
                          <a:ea typeface="楷体" panose="02010609060101010101" charset="-122"/>
                          <a:sym typeface="+mn-ea"/>
                        </a:rPr>
                        <a:t>王羲之</a:t>
                      </a:r>
                      <a:endParaRPr lang="zh-CN" altLang="en-US" sz="1400">
                        <a:solidFill>
                          <a:schemeClr val="tx1"/>
                        </a:solidFill>
                        <a:latin typeface="楷体" panose="02010609060101010101" charset="-122"/>
                        <a:ea typeface="楷体" panose="02010609060101010101" charset="-122"/>
                      </a:endParaRPr>
                    </a:p>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绘画：顾恺之</a:t>
                      </a:r>
                      <a:endParaRPr lang="zh-CN" altLang="en-US" sz="1400">
                        <a:solidFill>
                          <a:schemeClr val="tx1"/>
                        </a:solidFill>
                        <a:latin typeface="楷体" panose="02010609060101010101" charset="-122"/>
                        <a:ea typeface="楷体" panose="02010609060101010101" charset="-122"/>
                        <a:sym typeface="+mn-ea"/>
                      </a:endParaRPr>
                    </a:p>
                  </a:txBody>
                  <a:tcPr anchor="ctr" anchorCtr="0"/>
                </a:tc>
              </a:tr>
              <a:tr h="367200">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隋唐</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altLang="en-US" sz="1800">
                          <a:solidFill>
                            <a:schemeClr val="tx1"/>
                          </a:solidFill>
                          <a:latin typeface="楷体" panose="02010609060101010101" charset="-122"/>
                          <a:ea typeface="楷体" panose="02010609060101010101" charset="-122"/>
                          <a:sym typeface="+mn-ea"/>
                        </a:rPr>
                        <a:t>印刷术、火药、赵州桥</a:t>
                      </a:r>
                      <a:endParaRPr lang="zh-CN" altLang="en-US" sz="18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r>
                        <a:rPr lang="zh-CN" altLang="en-US" sz="1600">
                          <a:solidFill>
                            <a:schemeClr val="tx1"/>
                          </a:solidFill>
                          <a:latin typeface="方正宋刻本秀楷简体" panose="02000000000000000000" charset="-122"/>
                          <a:ea typeface="方正宋刻本秀楷简体" panose="02000000000000000000" charset="-122"/>
                          <a:sym typeface="+mn-ea"/>
                        </a:rPr>
                        <a:t>唐诗</a:t>
                      </a:r>
                      <a:endParaRPr lang="zh-CN" altLang="en-US" sz="1600">
                        <a:solidFill>
                          <a:schemeClr val="tx1"/>
                        </a:solidFill>
                        <a:latin typeface="方正宋刻本秀楷简体" panose="02000000000000000000" charset="-122"/>
                        <a:ea typeface="方正宋刻本秀楷简体" panose="02000000000000000000" charset="-122"/>
                        <a:sym typeface="+mn-ea"/>
                      </a:endParaRPr>
                    </a:p>
                  </a:txBody>
                  <a:tcPr anchor="ctr" anchorCtr="0"/>
                </a:tc>
                <a:tc>
                  <a:txBody>
                    <a:bodyPr/>
                    <a:p>
                      <a:pPr algn="ctr" fontAlgn="auto">
                        <a:lnSpc>
                          <a:spcPct val="100000"/>
                        </a:lnSpc>
                        <a:buNone/>
                      </a:pPr>
                      <a:endParaRPr lang="zh-CN" altLang="en-US" sz="16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pPr>
                      <a:endParaRPr lang="zh-CN" altLang="en-US" sz="16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pPr>
                      <a:r>
                        <a:rPr lang="zh-CN" altLang="en-US" sz="1600">
                          <a:solidFill>
                            <a:schemeClr val="tx1"/>
                          </a:solidFill>
                          <a:latin typeface="方正宋刻本秀楷简体" panose="02000000000000000000" charset="-122"/>
                          <a:ea typeface="方正宋刻本秀楷简体" panose="02000000000000000000" charset="-122"/>
                          <a:sym typeface="+mn-ea"/>
                        </a:rPr>
                        <a:t>孙思邈、</a:t>
                      </a:r>
                      <a:endParaRPr lang="zh-CN" altLang="en-US" sz="1600">
                        <a:solidFill>
                          <a:schemeClr val="tx1"/>
                        </a:solidFill>
                        <a:latin typeface="方正宋刻本秀楷简体" panose="02000000000000000000" charset="-122"/>
                        <a:ea typeface="方正宋刻本秀楷简体" panose="02000000000000000000" charset="-122"/>
                      </a:endParaRPr>
                    </a:p>
                    <a:p>
                      <a:pPr algn="ctr" fontAlgn="auto">
                        <a:lnSpc>
                          <a:spcPct val="100000"/>
                        </a:lnSpc>
                      </a:pPr>
                      <a:r>
                        <a:rPr lang="zh-CN" altLang="en-US" sz="1600">
                          <a:solidFill>
                            <a:schemeClr val="tx1"/>
                          </a:solidFill>
                          <a:latin typeface="方正宋刻本秀楷简体" panose="02000000000000000000" charset="-122"/>
                          <a:ea typeface="方正宋刻本秀楷简体" panose="02000000000000000000" charset="-122"/>
                          <a:sym typeface="+mn-ea"/>
                        </a:rPr>
                        <a:t>《唐本草》</a:t>
                      </a:r>
                      <a:endParaRPr lang="zh-CN" altLang="en-US" sz="1600">
                        <a:solidFill>
                          <a:schemeClr val="tx1"/>
                        </a:solidFill>
                        <a:latin typeface="方正宋刻本秀楷简体" panose="02000000000000000000" charset="-122"/>
                        <a:ea typeface="方正宋刻本秀楷简体" panose="02000000000000000000" charset="-122"/>
                      </a:endParaRPr>
                    </a:p>
                    <a:p>
                      <a:pPr algn="ctr" fontAlgn="auto">
                        <a:lnSpc>
                          <a:spcPct val="100000"/>
                        </a:lnSpc>
                        <a:buNone/>
                      </a:pPr>
                      <a:endParaRPr lang="zh-CN" altLang="en-US" sz="16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endParaRPr lang="zh-CN" sz="1600">
                        <a:solidFill>
                          <a:schemeClr val="tx1"/>
                        </a:solidFill>
                        <a:latin typeface="方正宋刻本秀楷简体" panose="02000000000000000000" charset="-122"/>
                        <a:ea typeface="方正宋刻本秀楷简体" panose="02000000000000000000" charset="-122"/>
                      </a:endParaRPr>
                    </a:p>
                    <a:p>
                      <a:pPr algn="ctr" fontAlgn="auto">
                        <a:lnSpc>
                          <a:spcPct val="100000"/>
                        </a:lnSpc>
                        <a:buNone/>
                      </a:pPr>
                      <a:endParaRPr lang="zh-CN" altLang="en-US" sz="16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sz="1600">
                          <a:solidFill>
                            <a:schemeClr val="tx1"/>
                          </a:solidFill>
                          <a:latin typeface="方正宋刻本秀楷简体" panose="02000000000000000000" charset="-122"/>
                          <a:ea typeface="方正宋刻本秀楷简体" panose="02000000000000000000" charset="-122"/>
                          <a:sym typeface="+mn-ea"/>
                        </a:rPr>
                        <a:t>僧一行测算本初子午线</a:t>
                      </a:r>
                      <a:endParaRPr lang="zh-CN" altLang="en-US" sz="1600">
                        <a:solidFill>
                          <a:schemeClr val="tx1"/>
                        </a:solidFill>
                        <a:latin typeface="方正宋刻本秀楷简体" panose="02000000000000000000" charset="-122"/>
                        <a:ea typeface="方正宋刻本秀楷简体" panose="02000000000000000000" charset="-122"/>
                        <a:sym typeface="+mn-ea"/>
                      </a:endParaRPr>
                    </a:p>
                  </a:txBody>
                  <a:tcPr anchor="ctr" anchorCtr="0"/>
                </a:tc>
                <a:tc>
                  <a:txBody>
                    <a:bodyPr/>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书法：</a:t>
                      </a:r>
                      <a:r>
                        <a:rPr lang="en-US" altLang="zh-CN" sz="1400">
                          <a:solidFill>
                            <a:schemeClr val="tx1"/>
                          </a:solidFill>
                          <a:latin typeface="楷体" panose="02010609060101010101" charset="-122"/>
                          <a:ea typeface="楷体" panose="02010609060101010101" charset="-122"/>
                          <a:sym typeface="+mn-ea"/>
                        </a:rPr>
                        <a:t>“</a:t>
                      </a:r>
                      <a:r>
                        <a:rPr lang="zh-CN" altLang="en-US" sz="1400">
                          <a:solidFill>
                            <a:schemeClr val="tx1"/>
                          </a:solidFill>
                          <a:latin typeface="楷体" panose="02010609060101010101" charset="-122"/>
                          <a:ea typeface="楷体" panose="02010609060101010101" charset="-122"/>
                          <a:sym typeface="+mn-ea"/>
                        </a:rPr>
                        <a:t>颜筋柳骨</a:t>
                      </a:r>
                      <a:r>
                        <a:rPr lang="en-US" altLang="zh-CN" sz="1400">
                          <a:solidFill>
                            <a:schemeClr val="tx1"/>
                          </a:solidFill>
                          <a:latin typeface="楷体" panose="02010609060101010101" charset="-122"/>
                          <a:ea typeface="楷体" panose="02010609060101010101" charset="-122"/>
                          <a:sym typeface="+mn-ea"/>
                        </a:rPr>
                        <a:t>”</a:t>
                      </a:r>
                      <a:endParaRPr lang="en-US" altLang="zh-CN" sz="1400">
                        <a:solidFill>
                          <a:schemeClr val="tx1"/>
                        </a:solidFill>
                        <a:latin typeface="楷体" panose="02010609060101010101" charset="-122"/>
                        <a:ea typeface="楷体" panose="02010609060101010101" charset="-122"/>
                      </a:endParaRPr>
                    </a:p>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绘画：</a:t>
                      </a:r>
                      <a:r>
                        <a:rPr lang="en-US" altLang="zh-CN" sz="1400">
                          <a:solidFill>
                            <a:schemeClr val="tx1"/>
                          </a:solidFill>
                          <a:latin typeface="楷体" panose="02010609060101010101" charset="-122"/>
                          <a:ea typeface="楷体" panose="02010609060101010101" charset="-122"/>
                          <a:sym typeface="+mn-ea"/>
                        </a:rPr>
                        <a:t>“</a:t>
                      </a:r>
                      <a:r>
                        <a:rPr lang="zh-CN" altLang="en-US" sz="1400">
                          <a:solidFill>
                            <a:schemeClr val="tx1"/>
                          </a:solidFill>
                          <a:latin typeface="楷体" panose="02010609060101010101" charset="-122"/>
                          <a:ea typeface="楷体" panose="02010609060101010101" charset="-122"/>
                          <a:sym typeface="+mn-ea"/>
                        </a:rPr>
                        <a:t>画圣</a:t>
                      </a:r>
                      <a:r>
                        <a:rPr lang="en-US" altLang="zh-CN" sz="1400">
                          <a:solidFill>
                            <a:schemeClr val="tx1"/>
                          </a:solidFill>
                          <a:latin typeface="楷体" panose="02010609060101010101" charset="-122"/>
                          <a:ea typeface="楷体" panose="02010609060101010101" charset="-122"/>
                          <a:sym typeface="+mn-ea"/>
                        </a:rPr>
                        <a:t>”</a:t>
                      </a:r>
                      <a:r>
                        <a:rPr lang="zh-CN" altLang="en-US" sz="1400">
                          <a:solidFill>
                            <a:schemeClr val="tx1"/>
                          </a:solidFill>
                          <a:latin typeface="楷体" panose="02010609060101010101" charset="-122"/>
                          <a:ea typeface="楷体" panose="02010609060101010101" charset="-122"/>
                          <a:sym typeface="+mn-ea"/>
                        </a:rPr>
                        <a:t>吴道子</a:t>
                      </a:r>
                      <a:endParaRPr lang="zh-CN" altLang="en-US" sz="1400">
                        <a:solidFill>
                          <a:schemeClr val="tx1"/>
                        </a:solidFill>
                        <a:latin typeface="楷体" panose="02010609060101010101" charset="-122"/>
                        <a:ea typeface="楷体" panose="02010609060101010101" charset="-122"/>
                        <a:sym typeface="+mn-ea"/>
                      </a:endParaRPr>
                    </a:p>
                  </a:txBody>
                  <a:tcPr anchor="ctr" anchorCtr="0"/>
                </a:tc>
              </a:tr>
              <a:tr h="802640">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宋元</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400">
                          <a:solidFill>
                            <a:schemeClr val="tx1"/>
                          </a:solidFill>
                          <a:latin typeface="楷体" panose="02010609060101010101" charset="-122"/>
                          <a:ea typeface="楷体" panose="02010609060101010101" charset="-122"/>
                          <a:sym typeface="+mn-ea"/>
                        </a:rPr>
                        <a:t>指南针、活字印刷术、火药用于军事、《梦溪笔谈》</a:t>
                      </a:r>
                      <a:endParaRPr lang="zh-CN" altLang="en-US" sz="14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r>
                        <a:rPr lang="zh-CN" altLang="en-US" sz="1800">
                          <a:solidFill>
                            <a:schemeClr val="tx1"/>
                          </a:solidFill>
                          <a:latin typeface="楷体" panose="02010609060101010101" charset="-122"/>
                          <a:ea typeface="楷体" panose="02010609060101010101" charset="-122"/>
                          <a:sym typeface="+mn-ea"/>
                        </a:rPr>
                        <a:t>宋词、元曲</a:t>
                      </a:r>
                      <a:endParaRPr lang="zh-CN" altLang="en-US" sz="18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pPr>
                      <a:r>
                        <a:rPr lang="zh-CN" altLang="en-US" sz="1800">
                          <a:solidFill>
                            <a:schemeClr val="tx1"/>
                          </a:solidFill>
                          <a:latin typeface="楷体" panose="02010609060101010101" charset="-122"/>
                          <a:ea typeface="楷体" panose="02010609060101010101" charset="-122"/>
                          <a:sym typeface="+mn-ea"/>
                        </a:rPr>
                        <a:t>司马光</a:t>
                      </a:r>
                      <a:endParaRPr lang="zh-CN" altLang="en-US" sz="1800">
                        <a:solidFill>
                          <a:schemeClr val="tx1"/>
                        </a:solidFill>
                        <a:latin typeface="楷体" panose="02010609060101010101" charset="-122"/>
                        <a:ea typeface="楷体" panose="02010609060101010101" charset="-122"/>
                      </a:endParaRPr>
                    </a:p>
                    <a:p>
                      <a:pPr algn="ctr" fontAlgn="auto">
                        <a:lnSpc>
                          <a:spcPct val="100000"/>
                        </a:lnSpc>
                      </a:pPr>
                      <a:r>
                        <a:rPr lang="zh-CN" altLang="en-US" sz="1800">
                          <a:solidFill>
                            <a:schemeClr val="tx1"/>
                          </a:solidFill>
                          <a:latin typeface="楷体" panose="02010609060101010101" charset="-122"/>
                          <a:ea typeface="楷体" panose="02010609060101010101" charset="-122"/>
                          <a:sym typeface="+mn-ea"/>
                        </a:rPr>
                        <a:t>《资治通鉴》</a:t>
                      </a:r>
                      <a:endParaRPr lang="zh-CN" altLang="en-US" sz="18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r>
                        <a:rPr lang="zh-CN" altLang="en-US" sz="1800">
                          <a:solidFill>
                            <a:schemeClr val="tx1"/>
                          </a:solidFill>
                          <a:latin typeface="楷体" panose="02010609060101010101" charset="-122"/>
                          <a:ea typeface="楷体" panose="02010609060101010101" charset="-122"/>
                          <a:sym typeface="+mn-ea"/>
                        </a:rPr>
                        <a:t>王祯《农书》</a:t>
                      </a:r>
                      <a:endParaRPr lang="zh-CN" altLang="en-US" sz="18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sz="1800">
                          <a:solidFill>
                            <a:schemeClr val="tx1"/>
                          </a:solidFill>
                          <a:latin typeface="楷体" panose="02010609060101010101" charset="-122"/>
                          <a:ea typeface="楷体" panose="02010609060101010101" charset="-122"/>
                          <a:sym typeface="+mn-ea"/>
                        </a:rPr>
                        <a:t>郭守敬</a:t>
                      </a:r>
                      <a:endParaRPr lang="zh-CN" altLang="en-US" sz="18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书法：</a:t>
                      </a:r>
                      <a:r>
                        <a:rPr lang="en-US" altLang="zh-CN" sz="1400">
                          <a:solidFill>
                            <a:schemeClr val="tx1"/>
                          </a:solidFill>
                          <a:latin typeface="楷体" panose="02010609060101010101" charset="-122"/>
                          <a:ea typeface="楷体" panose="02010609060101010101" charset="-122"/>
                          <a:sym typeface="+mn-ea"/>
                        </a:rPr>
                        <a:t>“</a:t>
                      </a:r>
                      <a:r>
                        <a:rPr lang="zh-CN" sz="1400">
                          <a:solidFill>
                            <a:schemeClr val="tx1"/>
                          </a:solidFill>
                          <a:latin typeface="楷体" panose="02010609060101010101" charset="-122"/>
                          <a:ea typeface="楷体" panose="02010609060101010101" charset="-122"/>
                          <a:sym typeface="+mn-ea"/>
                        </a:rPr>
                        <a:t>苏黄米蔡</a:t>
                      </a:r>
                      <a:r>
                        <a:rPr lang="en-US" altLang="zh-CN" sz="1400">
                          <a:solidFill>
                            <a:schemeClr val="tx1"/>
                          </a:solidFill>
                          <a:latin typeface="楷体" panose="02010609060101010101" charset="-122"/>
                          <a:ea typeface="楷体" panose="02010609060101010101" charset="-122"/>
                          <a:sym typeface="+mn-ea"/>
                        </a:rPr>
                        <a:t>”</a:t>
                      </a:r>
                      <a:r>
                        <a:rPr lang="zh-CN" sz="1400">
                          <a:solidFill>
                            <a:schemeClr val="tx1"/>
                          </a:solidFill>
                          <a:latin typeface="楷体" panose="02010609060101010101" charset="-122"/>
                          <a:ea typeface="楷体" panose="02010609060101010101" charset="-122"/>
                          <a:sym typeface="+mn-ea"/>
                        </a:rPr>
                        <a:t>四大家</a:t>
                      </a:r>
                      <a:endParaRPr lang="zh-CN" altLang="en-US" sz="1400">
                        <a:solidFill>
                          <a:schemeClr val="tx1"/>
                        </a:solidFill>
                        <a:latin typeface="楷体" panose="02010609060101010101" charset="-122"/>
                        <a:ea typeface="楷体" panose="02010609060101010101" charset="-122"/>
                      </a:endParaRPr>
                    </a:p>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绘画：山水画为主</a:t>
                      </a:r>
                      <a:endParaRPr lang="zh-CN" altLang="en-US" sz="1400">
                        <a:solidFill>
                          <a:schemeClr val="tx1"/>
                        </a:solidFill>
                        <a:latin typeface="楷体" panose="02010609060101010101" charset="-122"/>
                        <a:ea typeface="楷体" panose="02010609060101010101" charset="-122"/>
                        <a:sym typeface="+mn-ea"/>
                      </a:endParaRPr>
                    </a:p>
                  </a:txBody>
                  <a:tcPr anchor="ctr" anchorCtr="0"/>
                </a:tc>
              </a:tr>
              <a:tr h="600075">
                <a:tc>
                  <a:txBody>
                    <a:bodyPr/>
                    <a:p>
                      <a:pPr algn="ctr" fontAlgn="auto">
                        <a:lnSpc>
                          <a:spcPts val="1400"/>
                        </a:lnSpc>
                        <a:buNone/>
                      </a:pPr>
                      <a:r>
                        <a:rPr lang="zh-CN" altLang="en-US" sz="1800">
                          <a:latin typeface="方正宋刻本秀楷简体" panose="02000000000000000000" charset="-122"/>
                          <a:ea typeface="方正宋刻本秀楷简体" panose="02000000000000000000" charset="-122"/>
                        </a:rPr>
                        <a:t>明朝</a:t>
                      </a:r>
                      <a:endParaRPr lang="zh-CN" altLang="en-US" sz="18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宋应星《天工开物》</a:t>
                      </a:r>
                      <a:endParaRPr lang="zh-CN" altLang="en-US" sz="1400">
                        <a:solidFill>
                          <a:schemeClr val="tx1"/>
                        </a:solidFill>
                        <a:latin typeface="楷体" panose="02010609060101010101" charset="-122"/>
                        <a:ea typeface="楷体" panose="02010609060101010101" charset="-122"/>
                      </a:endParaRPr>
                    </a:p>
                    <a:p>
                      <a:pPr algn="ctr" fontAlgn="auto">
                        <a:lnSpc>
                          <a:spcPts val="1400"/>
                        </a:lnSpc>
                      </a:pPr>
                      <a:r>
                        <a:rPr lang="zh-CN" altLang="en-US" sz="1400">
                          <a:solidFill>
                            <a:schemeClr val="tx1"/>
                          </a:solidFill>
                          <a:latin typeface="楷体" panose="02010609060101010101" charset="-122"/>
                          <a:ea typeface="楷体" panose="02010609060101010101" charset="-122"/>
                          <a:sym typeface="+mn-ea"/>
                        </a:rPr>
                        <a:t>《永乐大典》</a:t>
                      </a:r>
                      <a:endParaRPr lang="zh-CN" altLang="en-US" sz="1400">
                        <a:solidFill>
                          <a:schemeClr val="tx1"/>
                        </a:solidFill>
                        <a:latin typeface="楷体" panose="02010609060101010101" charset="-122"/>
                        <a:ea typeface="楷体" panose="02010609060101010101" charset="-122"/>
                        <a:sym typeface="+mn-ea"/>
                      </a:endParaRPr>
                    </a:p>
                  </a:txBody>
                  <a:tcPr anchor="ctr" anchorCtr="0"/>
                </a:tc>
                <a:tc rowSpan="2">
                  <a:txBody>
                    <a:bodyPr/>
                    <a:p>
                      <a:pPr algn="ctr" fontAlgn="auto">
                        <a:lnSpc>
                          <a:spcPts val="1400"/>
                        </a:lnSpc>
                        <a:buNone/>
                      </a:pPr>
                      <a:r>
                        <a:rPr lang="zh-CN" altLang="en-US" sz="1800">
                          <a:solidFill>
                            <a:schemeClr val="tx1"/>
                          </a:solidFill>
                          <a:latin typeface="方正宋刻本秀楷简体" panose="02000000000000000000" charset="-122"/>
                          <a:ea typeface="方正宋刻本秀楷简体" panose="02000000000000000000" charset="-122"/>
                        </a:rPr>
                        <a:t>小说</a:t>
                      </a: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endParaRPr lang="zh-CN" altLang="en-US" sz="14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pPr>
                      <a:r>
                        <a:rPr lang="zh-CN" altLang="en-US" sz="1600">
                          <a:solidFill>
                            <a:schemeClr val="tx1"/>
                          </a:solidFill>
                          <a:latin typeface="楷体" panose="02010609060101010101" charset="-122"/>
                          <a:ea typeface="楷体" panose="02010609060101010101" charset="-122"/>
                          <a:sym typeface="+mn-ea"/>
                        </a:rPr>
                        <a:t>徐光启</a:t>
                      </a:r>
                      <a:endParaRPr lang="zh-CN" altLang="en-US" sz="1600">
                        <a:solidFill>
                          <a:schemeClr val="tx1"/>
                        </a:solidFill>
                        <a:latin typeface="楷体" panose="02010609060101010101" charset="-122"/>
                        <a:ea typeface="楷体" panose="02010609060101010101" charset="-122"/>
                      </a:endParaRPr>
                    </a:p>
                    <a:p>
                      <a:pPr algn="ctr" fontAlgn="auto">
                        <a:lnSpc>
                          <a:spcPct val="100000"/>
                        </a:lnSpc>
                      </a:pPr>
                      <a:r>
                        <a:rPr lang="zh-CN" altLang="en-US" sz="1600">
                          <a:solidFill>
                            <a:schemeClr val="tx1"/>
                          </a:solidFill>
                          <a:latin typeface="楷体" panose="02010609060101010101" charset="-122"/>
                          <a:ea typeface="楷体" panose="02010609060101010101" charset="-122"/>
                          <a:sym typeface="+mn-ea"/>
                        </a:rPr>
                        <a:t>《农政全书》</a:t>
                      </a:r>
                      <a:endParaRPr lang="zh-CN" altLang="en-US"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pPr>
                      <a:r>
                        <a:rPr lang="zh-CN" altLang="en-US" sz="1600">
                          <a:solidFill>
                            <a:schemeClr val="tx1"/>
                          </a:solidFill>
                          <a:latin typeface="楷体" panose="02010609060101010101" charset="-122"/>
                          <a:ea typeface="楷体" panose="02010609060101010101" charset="-122"/>
                          <a:sym typeface="+mn-ea"/>
                        </a:rPr>
                        <a:t>李时珍</a:t>
                      </a:r>
                      <a:endParaRPr lang="zh-CN" altLang="en-US" sz="1600">
                        <a:solidFill>
                          <a:schemeClr val="tx1"/>
                        </a:solidFill>
                        <a:latin typeface="楷体" panose="02010609060101010101" charset="-122"/>
                        <a:ea typeface="楷体" panose="02010609060101010101" charset="-122"/>
                      </a:endParaRPr>
                    </a:p>
                    <a:p>
                      <a:pPr algn="ctr" fontAlgn="auto">
                        <a:lnSpc>
                          <a:spcPct val="100000"/>
                        </a:lnSpc>
                      </a:pPr>
                      <a:r>
                        <a:rPr lang="zh-CN" altLang="en-US" sz="1600">
                          <a:solidFill>
                            <a:schemeClr val="tx1"/>
                          </a:solidFill>
                          <a:latin typeface="楷体" panose="02010609060101010101" charset="-122"/>
                          <a:ea typeface="楷体" panose="02010609060101010101" charset="-122"/>
                          <a:sym typeface="+mn-ea"/>
                        </a:rPr>
                        <a:t>《本草纲目》</a:t>
                      </a:r>
                      <a:endParaRPr lang="zh-CN" altLang="en-US"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ct val="100000"/>
                        </a:lnSpc>
                        <a:buNone/>
                      </a:pPr>
                      <a:endParaRPr lang="zh-CN" altLang="en-US" sz="16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ct val="100000"/>
                        </a:lnSpc>
                        <a:buNone/>
                      </a:pPr>
                      <a:r>
                        <a:rPr lang="zh-CN" sz="1600">
                          <a:solidFill>
                            <a:schemeClr val="tx1"/>
                          </a:solidFill>
                          <a:latin typeface="楷体" panose="02010609060101010101" charset="-122"/>
                          <a:ea typeface="楷体" panose="02010609060101010101" charset="-122"/>
                          <a:sym typeface="+mn-ea"/>
                        </a:rPr>
                        <a:t>《徐霞客游记》</a:t>
                      </a:r>
                      <a:endParaRPr lang="zh-CN" altLang="en-US" sz="1600">
                        <a:solidFill>
                          <a:schemeClr val="tx1"/>
                        </a:solidFill>
                        <a:latin typeface="楷体" panose="02010609060101010101" charset="-122"/>
                        <a:ea typeface="楷体" panose="02010609060101010101" charset="-122"/>
                        <a:sym typeface="+mn-ea"/>
                      </a:endParaRPr>
                    </a:p>
                  </a:txBody>
                  <a:tcPr anchor="ctr" anchorCtr="0"/>
                </a:tc>
                <a:tc>
                  <a:txBody>
                    <a:bodyPr/>
                    <a:p>
                      <a:pPr algn="ctr" fontAlgn="auto">
                        <a:lnSpc>
                          <a:spcPts val="1400"/>
                        </a:lnSpc>
                        <a:buNone/>
                      </a:pPr>
                      <a:endParaRPr lang="zh-CN" altLang="en-US" sz="1400">
                        <a:solidFill>
                          <a:schemeClr val="tx1"/>
                        </a:solidFill>
                        <a:latin typeface="方正宋刻本秀楷简体" panose="02000000000000000000" charset="-122"/>
                        <a:ea typeface="方正宋刻本秀楷简体" panose="02000000000000000000" charset="-122"/>
                      </a:endParaRPr>
                    </a:p>
                  </a:txBody>
                  <a:tcPr anchor="ctr" anchorCtr="0"/>
                </a:tc>
              </a:tr>
              <a:tr h="367200">
                <a:tc>
                  <a:txBody>
                    <a:bodyPr/>
                    <a:p>
                      <a:pPr algn="ctr" fontAlgn="auto">
                        <a:lnSpc>
                          <a:spcPts val="1400"/>
                        </a:lnSpc>
                        <a:buNone/>
                      </a:pPr>
                      <a:r>
                        <a:rPr lang="zh-CN" altLang="en-US" sz="2000">
                          <a:latin typeface="方正宋刻本秀楷简体" panose="02000000000000000000" charset="-122"/>
                          <a:ea typeface="方正宋刻本秀楷简体" panose="02000000000000000000" charset="-122"/>
                        </a:rPr>
                        <a:t>清朝</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solidFill>
                            <a:schemeClr val="tx1"/>
                          </a:solidFill>
                          <a:latin typeface="方正宋刻本秀楷简体" panose="02000000000000000000" charset="-122"/>
                          <a:ea typeface="方正宋刻本秀楷简体" panose="02000000000000000000" charset="-122"/>
                        </a:rPr>
                        <a:t>四库全书</a:t>
                      </a: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vMerge="1">
                  <a:tcPr anchor="ctr" anchorCtr="0"/>
                </a:tc>
                <a:tc>
                  <a:txBody>
                    <a:bodyPr/>
                    <a:p>
                      <a:pPr algn="ctr" fontAlgn="auto">
                        <a:lnSpc>
                          <a:spcPts val="14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c>
                  <a:txBody>
                    <a:bodyPr/>
                    <a:p>
                      <a:pPr algn="ctr" fontAlgn="auto">
                        <a:lnSpc>
                          <a:spcPts val="1400"/>
                        </a:lnSpc>
                        <a:buNone/>
                      </a:pPr>
                      <a:r>
                        <a:rPr lang="zh-CN" altLang="en-US" sz="1800">
                          <a:solidFill>
                            <a:schemeClr val="tx1"/>
                          </a:solidFill>
                          <a:latin typeface="方正宋刻本秀楷简体" panose="02000000000000000000" charset="-122"/>
                          <a:ea typeface="方正宋刻本秀楷简体" panose="02000000000000000000" charset="-122"/>
                        </a:rPr>
                        <a:t>昆曲、京剧</a:t>
                      </a:r>
                      <a:endParaRPr lang="zh-CN" altLang="en-US" sz="1800">
                        <a:solidFill>
                          <a:schemeClr val="tx1"/>
                        </a:solidFill>
                        <a:latin typeface="方正宋刻本秀楷简体" panose="02000000000000000000" charset="-122"/>
                        <a:ea typeface="方正宋刻本秀楷简体" panose="02000000000000000000" charset="-122"/>
                      </a:endParaRPr>
                    </a:p>
                  </a:txBody>
                  <a:tcPr anchor="ctr" anchorCtr="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文本框 10"/>
          <p:cNvSpPr txBox="1"/>
          <p:nvPr/>
        </p:nvSpPr>
        <p:spPr>
          <a:xfrm>
            <a:off x="292735" y="1230630"/>
            <a:ext cx="640143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6.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科技文艺的发展</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二、中国古代史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15"/>
          <p:cNvSpPr txBox="1"/>
          <p:nvPr/>
        </p:nvSpPr>
        <p:spPr>
          <a:xfrm>
            <a:off x="675005" y="2247900"/>
            <a:ext cx="5377815" cy="1938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rPr>
              <a:t>商周：青铜时代</a:t>
            </a:r>
            <a:endParaRPr lang="zh-CN" sz="2400" dirty="0">
              <a:latin typeface="方正宋刻本秀楷简体" panose="02000000000000000000" charset="-122"/>
              <a:ea typeface="方正宋刻本秀楷简体" panose="02000000000000000000" charset="-122"/>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春秋战国：铁器时代</a:t>
            </a:r>
            <a:endParaRPr lang="zh-CN" sz="2400" dirty="0">
              <a:latin typeface="方正宋刻本秀楷简体" panose="02000000000000000000" charset="-122"/>
              <a:ea typeface="方正宋刻本秀楷简体" panose="02000000000000000000" charset="-122"/>
              <a:sym typeface="+mn-ea"/>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汉朝：开始用煤作燃料</a:t>
            </a:r>
            <a:endParaRPr lang="zh-CN" sz="2400" dirty="0">
              <a:latin typeface="方正宋刻本秀楷简体" panose="02000000000000000000" charset="-122"/>
              <a:ea typeface="方正宋刻本秀楷简体" panose="02000000000000000000" charset="-122"/>
              <a:sym typeface="+mn-ea"/>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魏晋：发明灌钢法</a:t>
            </a:r>
            <a:endParaRPr lang="zh-CN" sz="2400" dirty="0">
              <a:latin typeface="方正宋刻本秀楷简体" panose="02000000000000000000" charset="-122"/>
              <a:ea typeface="方正宋刻本秀楷简体" panose="02000000000000000000" charset="-122"/>
              <a:sym typeface="+mn-ea"/>
            </a:endParaRPr>
          </a:p>
        </p:txBody>
      </p:sp>
      <p:sp>
        <p:nvSpPr>
          <p:cNvPr id="8" name="矩形 7"/>
          <p:cNvSpPr/>
          <p:nvPr/>
        </p:nvSpPr>
        <p:spPr>
          <a:xfrm>
            <a:off x="738898" y="1752630"/>
            <a:ext cx="1584573" cy="583565"/>
          </a:xfrm>
          <a:prstGeom prst="rect">
            <a:avLst/>
          </a:prstGeom>
          <a:solidFill>
            <a:srgbClr val="0070C0"/>
          </a:solid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3200" dirty="0">
                <a:solidFill>
                  <a:schemeClr val="bg1"/>
                </a:solidFill>
                <a:latin typeface="方正宋刻本秀楷简体" panose="02000000000000000000" charset="-122"/>
                <a:ea typeface="方正宋刻本秀楷简体" panose="02000000000000000000" charset="-122"/>
              </a:rPr>
              <a:t>冶金业</a:t>
            </a:r>
            <a:endParaRPr lang="zh-CN" altLang="en-US" sz="3200" dirty="0">
              <a:solidFill>
                <a:schemeClr val="bg1"/>
              </a:solidFill>
              <a:latin typeface="方正宋刻本秀楷简体" panose="02000000000000000000" charset="-122"/>
              <a:ea typeface="方正宋刻本秀楷简体" panose="02000000000000000000" charset="-122"/>
            </a:endParaRPr>
          </a:p>
        </p:txBody>
      </p:sp>
      <p:sp>
        <p:nvSpPr>
          <p:cNvPr id="14" name="文本框 15"/>
          <p:cNvSpPr txBox="1"/>
          <p:nvPr/>
        </p:nvSpPr>
        <p:spPr>
          <a:xfrm>
            <a:off x="6384925" y="2247900"/>
            <a:ext cx="5377815" cy="28613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rPr>
              <a:t>原始社会：养蚕缫丝</a:t>
            </a:r>
            <a:endParaRPr lang="zh-CN" sz="2400" dirty="0">
              <a:latin typeface="方正宋刻本秀楷简体" panose="02000000000000000000" charset="-122"/>
              <a:ea typeface="方正宋刻本秀楷简体" panose="02000000000000000000" charset="-122"/>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西汉：开辟丝绸之路，丝织品远销欧洲</a:t>
            </a:r>
            <a:endParaRPr lang="zh-CN" sz="2400" dirty="0">
              <a:latin typeface="方正宋刻本秀楷简体" panose="02000000000000000000" charset="-122"/>
              <a:ea typeface="方正宋刻本秀楷简体" panose="02000000000000000000" charset="-122"/>
              <a:sym typeface="+mn-ea"/>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隋唐：出现缂丝技艺</a:t>
            </a:r>
            <a:endParaRPr lang="zh-CN" sz="2400" dirty="0">
              <a:latin typeface="方正宋刻本秀楷简体" panose="02000000000000000000" charset="-122"/>
              <a:ea typeface="方正宋刻本秀楷简体" panose="02000000000000000000" charset="-122"/>
              <a:sym typeface="+mn-ea"/>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宋朝：棉花传入中国</a:t>
            </a:r>
            <a:endParaRPr lang="zh-CN" sz="2400" dirty="0">
              <a:latin typeface="方正宋刻本秀楷简体" panose="02000000000000000000" charset="-122"/>
              <a:ea typeface="方正宋刻本秀楷简体" panose="02000000000000000000" charset="-122"/>
              <a:sym typeface="+mn-ea"/>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元朝：黄道婆革新防治技术</a:t>
            </a:r>
            <a:endParaRPr lang="zh-CN" sz="2400" dirty="0">
              <a:latin typeface="方正宋刻本秀楷简体" panose="02000000000000000000" charset="-122"/>
              <a:ea typeface="方正宋刻本秀楷简体" panose="02000000000000000000" charset="-122"/>
              <a:sym typeface="+mn-ea"/>
            </a:endParaRPr>
          </a:p>
          <a:p>
            <a:pPr algn="just" fontAlgn="auto">
              <a:lnSpc>
                <a:spcPct val="125000"/>
              </a:lnSpc>
              <a:spcBef>
                <a:spcPts val="0"/>
              </a:spcBef>
              <a:spcAft>
                <a:spcPts val="0"/>
              </a:spcAft>
            </a:pPr>
            <a:r>
              <a:rPr lang="zh-CN" sz="2400" dirty="0">
                <a:latin typeface="方正宋刻本秀楷简体" panose="02000000000000000000" charset="-122"/>
                <a:ea typeface="方正宋刻本秀楷简体" panose="02000000000000000000" charset="-122"/>
                <a:sym typeface="+mn-ea"/>
              </a:rPr>
              <a:t>明清：棉布成为主要衣料</a:t>
            </a:r>
            <a:endParaRPr lang="zh-CN" sz="2400" dirty="0">
              <a:latin typeface="方正宋刻本秀楷简体" panose="02000000000000000000" charset="-122"/>
              <a:ea typeface="方正宋刻本秀楷简体" panose="02000000000000000000" charset="-122"/>
              <a:sym typeface="+mn-ea"/>
            </a:endParaRPr>
          </a:p>
        </p:txBody>
      </p:sp>
      <p:sp>
        <p:nvSpPr>
          <p:cNvPr id="5" name="矩形 4"/>
          <p:cNvSpPr/>
          <p:nvPr/>
        </p:nvSpPr>
        <p:spPr>
          <a:xfrm>
            <a:off x="6621538" y="1684685"/>
            <a:ext cx="1584573" cy="521970"/>
          </a:xfrm>
          <a:prstGeom prst="rect">
            <a:avLst/>
          </a:prstGeom>
          <a:solidFill>
            <a:srgbClr val="0070C0"/>
          </a:solid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800" dirty="0">
                <a:solidFill>
                  <a:schemeClr val="bg1"/>
                </a:solidFill>
                <a:latin typeface="方正宋刻本秀楷简体" panose="02000000000000000000" charset="-122"/>
                <a:ea typeface="方正宋刻本秀楷简体" panose="02000000000000000000" charset="-122"/>
              </a:rPr>
              <a:t>纺织业</a:t>
            </a:r>
            <a:endParaRPr lang="zh-CN" altLang="en-US" sz="2800" dirty="0">
              <a:solidFill>
                <a:schemeClr val="bg1"/>
              </a:solidFill>
              <a:latin typeface="方正宋刻本秀楷简体" panose="02000000000000000000" charset="-122"/>
              <a:ea typeface="方正宋刻本秀楷简体" panose="02000000000000000000" charset="-122"/>
            </a:endParaRPr>
          </a:p>
        </p:txBody>
      </p:sp>
      <p:graphicFrame>
        <p:nvGraphicFramePr>
          <p:cNvPr id="20" name="图示 19"/>
          <p:cNvGraphicFramePr/>
          <p:nvPr/>
        </p:nvGraphicFramePr>
        <p:xfrm>
          <a:off x="739140" y="5052695"/>
          <a:ext cx="10904855" cy="152781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22" name="图片 21" descr="C:/Users/ADMINI~1/AppData/Local/Temp/kaimatting_20191105135557/output_20191105135612..pngoutput_20191105135612."/>
          <p:cNvPicPr>
            <a:picLocks noChangeAspect="1"/>
          </p:cNvPicPr>
          <p:nvPr/>
        </p:nvPicPr>
        <p:blipFill>
          <a:blip r:embed="rId6"/>
          <a:srcRect r="38813" b="12817"/>
          <a:stretch>
            <a:fillRect/>
          </a:stretch>
        </p:blipFill>
        <p:spPr>
          <a:xfrm>
            <a:off x="3904615" y="1914525"/>
            <a:ext cx="2256155" cy="2604770"/>
          </a:xfrm>
          <a:prstGeom prst="rect">
            <a:avLst/>
          </a:prstGeom>
        </p:spPr>
      </p:pic>
      <p:sp>
        <p:nvSpPr>
          <p:cNvPr id="6" name="文本框 5"/>
          <p:cNvSpPr txBox="1"/>
          <p:nvPr/>
        </p:nvSpPr>
        <p:spPr>
          <a:xfrm>
            <a:off x="730250" y="4566285"/>
            <a:ext cx="1623695" cy="583565"/>
          </a:xfrm>
          <a:prstGeom prst="rect">
            <a:avLst/>
          </a:prstGeom>
          <a:solidFill>
            <a:srgbClr val="0070C0"/>
          </a:solidFill>
        </p:spPr>
        <p:txBody>
          <a:bodyPr wrap="square" rtlCol="0">
            <a:spAutoFit/>
          </a:bodyPr>
          <a:p>
            <a:pPr algn="dist"/>
            <a:r>
              <a:rPr lang="zh-CN" altLang="en-US" sz="3200">
                <a:solidFill>
                  <a:schemeClr val="bg1"/>
                </a:solidFill>
                <a:latin typeface="方正宋刻本秀楷简体" panose="02000000000000000000" charset="-122"/>
                <a:ea typeface="方正宋刻本秀楷简体" panose="02000000000000000000" charset="-122"/>
              </a:rPr>
              <a:t>陶瓷业</a:t>
            </a:r>
            <a:endParaRPr lang="zh-CN" altLang="en-US" sz="3200">
              <a:solidFill>
                <a:schemeClr val="bg1"/>
              </a:solidFill>
              <a:latin typeface="方正宋刻本秀楷简体" panose="02000000000000000000" charset="-122"/>
              <a:ea typeface="方正宋刻本秀楷简体" panose="02000000000000000000"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252855"/>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1.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近代不平等条约比较</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1"/>
            </p:custDataLst>
          </p:nvPr>
        </p:nvGraphicFramePr>
        <p:xfrm>
          <a:off x="292735" y="1849755"/>
          <a:ext cx="11623040" cy="4575810"/>
        </p:xfrm>
        <a:graphic>
          <a:graphicData uri="http://schemas.openxmlformats.org/drawingml/2006/table">
            <a:tbl>
              <a:tblPr firstRow="1" bandRow="1">
                <a:tableStyleId>{B301B821-A1FF-4177-AEE7-76D212191A09}</a:tableStyleId>
              </a:tblPr>
              <a:tblGrid>
                <a:gridCol w="883285"/>
                <a:gridCol w="2684780"/>
                <a:gridCol w="2685415"/>
                <a:gridCol w="2684145"/>
                <a:gridCol w="2685415"/>
              </a:tblGrid>
              <a:tr h="509905">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r>
                        <a:rPr lang="zh-CN" altLang="en-US" sz="2000">
                          <a:latin typeface="方正宋刻本秀楷简体" panose="02000000000000000000" charset="-122"/>
                          <a:ea typeface="方正宋刻本秀楷简体" panose="02000000000000000000" charset="-122"/>
                        </a:rPr>
                        <a:t>鸦片战争</a:t>
                      </a:r>
                      <a:endParaRPr lang="zh-CN" altLang="en-US" sz="20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r>
                        <a:rPr lang="zh-CN" altLang="en-US" sz="2000">
                          <a:latin typeface="方正宋刻本秀楷简体" panose="02000000000000000000" charset="-122"/>
                          <a:ea typeface="方正宋刻本秀楷简体" panose="02000000000000000000" charset="-122"/>
                        </a:rPr>
                        <a:t>第二次鸦片战争</a:t>
                      </a:r>
                      <a:endParaRPr lang="zh-CN" altLang="en-US" sz="20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r>
                        <a:rPr lang="zh-CN" altLang="en-US" sz="2000">
                          <a:latin typeface="方正宋刻本秀楷简体" panose="02000000000000000000" charset="-122"/>
                          <a:ea typeface="方正宋刻本秀楷简体" panose="02000000000000000000" charset="-122"/>
                        </a:rPr>
                        <a:t>甲午中日战争</a:t>
                      </a:r>
                      <a:endParaRPr lang="zh-CN" altLang="en-US" sz="20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r>
                        <a:rPr lang="zh-CN" altLang="en-US" sz="2000">
                          <a:latin typeface="方正宋刻本秀楷简体" panose="02000000000000000000" charset="-122"/>
                          <a:ea typeface="方正宋刻本秀楷简体" panose="02000000000000000000" charset="-122"/>
                        </a:rPr>
                        <a:t>八国联军侵华</a:t>
                      </a:r>
                      <a:endParaRPr lang="zh-CN" altLang="en-US" sz="20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46710">
                <a:tc>
                  <a:txBody>
                    <a:bodyPr/>
                    <a:p>
                      <a:pPr algn="ctr">
                        <a:buNone/>
                      </a:pPr>
                      <a:r>
                        <a:rPr lang="zh-CN" altLang="en-US" sz="2000">
                          <a:solidFill>
                            <a:srgbClr val="C00000"/>
                          </a:solidFill>
                          <a:latin typeface="方正宋刻本秀楷简体" panose="02000000000000000000" charset="-122"/>
                          <a:ea typeface="方正宋刻本秀楷简体" panose="02000000000000000000" charset="-122"/>
                        </a:rPr>
                        <a:t>时间</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257175">
                <a:tc>
                  <a:txBody>
                    <a:bodyPr/>
                    <a:p>
                      <a:pPr algn="ctr">
                        <a:buNone/>
                      </a:pPr>
                      <a:r>
                        <a:rPr lang="zh-CN" altLang="en-US" sz="2000">
                          <a:solidFill>
                            <a:srgbClr val="C00000"/>
                          </a:solidFill>
                          <a:latin typeface="方正宋刻本秀楷简体" panose="02000000000000000000" charset="-122"/>
                          <a:ea typeface="方正宋刻本秀楷简体" panose="02000000000000000000" charset="-122"/>
                        </a:rPr>
                        <a:t>国家</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690880">
                <a:tc>
                  <a:txBody>
                    <a:bodyPr/>
                    <a:p>
                      <a:pPr algn="ctr">
                        <a:buNone/>
                      </a:pPr>
                      <a:r>
                        <a:rPr lang="zh-CN" altLang="en-US" sz="2000">
                          <a:solidFill>
                            <a:srgbClr val="C00000"/>
                          </a:solidFill>
                          <a:latin typeface="方正宋刻本秀楷简体" panose="02000000000000000000" charset="-122"/>
                          <a:ea typeface="方正宋刻本秀楷简体" panose="02000000000000000000" charset="-122"/>
                        </a:rPr>
                        <a:t>目的</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779145">
                <a:tc>
                  <a:txBody>
                    <a:bodyPr/>
                    <a:p>
                      <a:pPr algn="ctr">
                        <a:buNone/>
                      </a:pPr>
                      <a:r>
                        <a:rPr lang="zh-CN" altLang="en-US" sz="2000">
                          <a:solidFill>
                            <a:srgbClr val="C00000"/>
                          </a:solidFill>
                          <a:latin typeface="方正宋刻本秀楷简体" panose="02000000000000000000" charset="-122"/>
                          <a:ea typeface="方正宋刻本秀楷简体" panose="02000000000000000000" charset="-122"/>
                        </a:rPr>
                        <a:t>签订条约</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uFillTx/>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902335">
                <a:tc>
                  <a:txBody>
                    <a:bodyPr/>
                    <a:p>
                      <a:pPr algn="ctr">
                        <a:buNone/>
                      </a:pPr>
                      <a:r>
                        <a:rPr lang="zh-CN" altLang="en-US" sz="2000">
                          <a:solidFill>
                            <a:srgbClr val="C00000"/>
                          </a:solidFill>
                          <a:latin typeface="方正宋刻本秀楷简体" panose="02000000000000000000" charset="-122"/>
                          <a:ea typeface="方正宋刻本秀楷简体" panose="02000000000000000000" charset="-122"/>
                        </a:rPr>
                        <a:t>条约危害</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uFillTx/>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901065">
                <a:tc>
                  <a:txBody>
                    <a:bodyPr/>
                    <a:p>
                      <a:pPr algn="ctr">
                        <a:buNone/>
                      </a:pPr>
                      <a:r>
                        <a:rPr lang="zh-CN" altLang="en-US" sz="2000">
                          <a:solidFill>
                            <a:srgbClr val="C00000"/>
                          </a:solidFill>
                          <a:latin typeface="方正宋刻本秀楷简体" panose="02000000000000000000" charset="-122"/>
                          <a:ea typeface="方正宋刻本秀楷简体" panose="02000000000000000000" charset="-122"/>
                        </a:rPr>
                        <a:t>战争影响</a:t>
                      </a:r>
                      <a:endParaRPr lang="zh-CN" altLang="en-US" sz="2000">
                        <a:solidFill>
                          <a:srgbClr val="C00000"/>
                        </a:solidFill>
                        <a:latin typeface="方正宋刻本秀楷简体" panose="02000000000000000000" charset="-122"/>
                        <a:ea typeface="方正宋刻本秀楷简体" panose="02000000000000000000" charset="-122"/>
                      </a:endParaRPr>
                    </a:p>
                  </a:txBody>
                  <a:tcPr anchor="ctr" anchorCtr="0">
                    <a:lnL w="12700" cmpd="sng">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uFillTx/>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just">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buNone/>
                      </a:pPr>
                      <a:endParaRPr lang="zh-CN" altLang="en-US" sz="1800">
                        <a:latin typeface="方正宋刻本秀楷简体" panose="02000000000000000000" charset="-122"/>
                        <a:ea typeface="方正宋刻本秀楷简体" panose="02000000000000000000" charset="-122"/>
                      </a:endParaRPr>
                    </a:p>
                  </a:txBody>
                  <a:tcPr anchor="ctr" anchorCtr="0">
                    <a:lnL w="12700">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7" name="文本框 6"/>
          <p:cNvSpPr txBox="1"/>
          <p:nvPr/>
        </p:nvSpPr>
        <p:spPr>
          <a:xfrm>
            <a:off x="1837055" y="2396490"/>
            <a:ext cx="1287145" cy="398780"/>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1840</a:t>
            </a:r>
            <a:r>
              <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年</a:t>
            </a:r>
            <a:endPar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8" name="文本框 7"/>
          <p:cNvSpPr txBox="1"/>
          <p:nvPr/>
        </p:nvSpPr>
        <p:spPr>
          <a:xfrm>
            <a:off x="4591685" y="2396490"/>
            <a:ext cx="1287145" cy="398780"/>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1856</a:t>
            </a:r>
            <a:r>
              <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年</a:t>
            </a:r>
            <a:endPar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9" name="文本框 8"/>
          <p:cNvSpPr txBox="1"/>
          <p:nvPr/>
        </p:nvSpPr>
        <p:spPr>
          <a:xfrm>
            <a:off x="7197725" y="2396490"/>
            <a:ext cx="1287145" cy="398780"/>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1894</a:t>
            </a:r>
            <a:r>
              <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年</a:t>
            </a:r>
            <a:endPar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10" name="文本框 9"/>
          <p:cNvSpPr txBox="1"/>
          <p:nvPr/>
        </p:nvSpPr>
        <p:spPr>
          <a:xfrm>
            <a:off x="9932670" y="2396490"/>
            <a:ext cx="1287145" cy="398780"/>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1900</a:t>
            </a:r>
            <a:r>
              <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年</a:t>
            </a:r>
            <a:endPar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11" name="文本框 10"/>
          <p:cNvSpPr txBox="1"/>
          <p:nvPr/>
        </p:nvSpPr>
        <p:spPr>
          <a:xfrm>
            <a:off x="1759585" y="2764155"/>
            <a:ext cx="1287145" cy="398780"/>
          </a:xfrm>
          <a:prstGeom prst="rect">
            <a:avLst/>
          </a:prstGeom>
          <a:noFill/>
        </p:spPr>
        <p:txBody>
          <a:bodyPr wrap="square" rtlCol="0">
            <a:spAutoFit/>
          </a:bodyPr>
          <a:p>
            <a:pPr algn="ctr"/>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英国</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13" name="文本框 12"/>
          <p:cNvSpPr txBox="1"/>
          <p:nvPr/>
        </p:nvSpPr>
        <p:spPr>
          <a:xfrm>
            <a:off x="4307840" y="2764155"/>
            <a:ext cx="1854835" cy="398780"/>
          </a:xfrm>
          <a:prstGeom prst="rect">
            <a:avLst/>
          </a:prstGeom>
          <a:noFill/>
        </p:spPr>
        <p:txBody>
          <a:bodyPr wrap="square" rtlCol="0">
            <a:spAutoFit/>
          </a:bodyPr>
          <a:p>
            <a:pPr algn="ctr"/>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英国、法国</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0" name="文本框 19"/>
          <p:cNvSpPr txBox="1"/>
          <p:nvPr/>
        </p:nvSpPr>
        <p:spPr>
          <a:xfrm>
            <a:off x="7197725" y="2764155"/>
            <a:ext cx="1287145" cy="398780"/>
          </a:xfrm>
          <a:prstGeom prst="rect">
            <a:avLst/>
          </a:prstGeom>
          <a:noFill/>
        </p:spPr>
        <p:txBody>
          <a:bodyPr wrap="square" rtlCol="0">
            <a:spAutoFit/>
          </a:bodyPr>
          <a:p>
            <a:pPr algn="ctr"/>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日本</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1" name="文本框 20"/>
          <p:cNvSpPr txBox="1"/>
          <p:nvPr/>
        </p:nvSpPr>
        <p:spPr>
          <a:xfrm>
            <a:off x="9272270" y="2764155"/>
            <a:ext cx="2553335" cy="398780"/>
          </a:xfrm>
          <a:prstGeom prst="rect">
            <a:avLst/>
          </a:prstGeom>
          <a:noFill/>
        </p:spPr>
        <p:txBody>
          <a:bodyPr wrap="square" rtlCol="0">
            <a:spAutoFit/>
          </a:bodyPr>
          <a:p>
            <a:pPr algn="ctr"/>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俄英美日德法意奥</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2" name="文本框 21"/>
          <p:cNvSpPr txBox="1"/>
          <p:nvPr/>
        </p:nvSpPr>
        <p:spPr>
          <a:xfrm>
            <a:off x="1158240" y="3176905"/>
            <a:ext cx="2722245" cy="706755"/>
          </a:xfrm>
          <a:prstGeom prst="rect">
            <a:avLst/>
          </a:prstGeom>
          <a:noFill/>
        </p:spPr>
        <p:txBody>
          <a:bodyPr wrap="square" rtlCol="0">
            <a:spAutoFit/>
          </a:bodyPr>
          <a:p>
            <a:pPr algn="just"/>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打开中国市场，扭转贸易逆差</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5" name="文本框 24"/>
          <p:cNvSpPr txBox="1"/>
          <p:nvPr/>
        </p:nvSpPr>
        <p:spPr>
          <a:xfrm>
            <a:off x="3880485" y="3331210"/>
            <a:ext cx="2653030" cy="398780"/>
          </a:xfrm>
          <a:prstGeom prst="rect">
            <a:avLst/>
          </a:prstGeom>
          <a:noFill/>
        </p:spPr>
        <p:txBody>
          <a:bodyPr wrap="square" rtlCol="0">
            <a:spAutoFit/>
          </a:bodyPr>
          <a:p>
            <a:pPr algn="just"/>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进一步打开中国市场</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6" name="文本框 25"/>
          <p:cNvSpPr txBox="1"/>
          <p:nvPr/>
        </p:nvSpPr>
        <p:spPr>
          <a:xfrm>
            <a:off x="6583680" y="3177540"/>
            <a:ext cx="2653030" cy="706755"/>
          </a:xfrm>
          <a:prstGeom prst="rect">
            <a:avLst/>
          </a:prstGeom>
          <a:noFill/>
        </p:spPr>
        <p:txBody>
          <a:bodyPr wrap="square" rtlCol="0">
            <a:spAutoFit/>
          </a:bodyPr>
          <a:p>
            <a:pPr algn="just"/>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转嫁国内危机，贯彻大陆政策</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7" name="文本框 26"/>
          <p:cNvSpPr txBox="1"/>
          <p:nvPr/>
        </p:nvSpPr>
        <p:spPr>
          <a:xfrm>
            <a:off x="9243695" y="3149600"/>
            <a:ext cx="2653030" cy="706755"/>
          </a:xfrm>
          <a:prstGeom prst="rect">
            <a:avLst/>
          </a:prstGeom>
          <a:noFill/>
        </p:spPr>
        <p:txBody>
          <a:bodyPr wrap="square" rtlCol="0">
            <a:spAutoFit/>
          </a:bodyPr>
          <a:p>
            <a:pPr algn="just"/>
            <a:r>
              <a:rPr lang="zh-CN" sz="2000">
                <a:solidFill>
                  <a:schemeClr val="tx1"/>
                </a:solidFill>
                <a:latin typeface="方正宋刻本秀楷简体" panose="02000000000000000000" charset="-122"/>
                <a:ea typeface="方正宋刻本秀楷简体" panose="02000000000000000000" charset="-122"/>
                <a:cs typeface="仿宋" panose="02010609060101010101" charset="-122"/>
              </a:rPr>
              <a:t>进一步瓜分中国，镇压义和团运动</a:t>
            </a:r>
            <a:endParaRPr lang="zh-CN" sz="20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28" name="文本框 27"/>
          <p:cNvSpPr txBox="1"/>
          <p:nvPr/>
        </p:nvSpPr>
        <p:spPr>
          <a:xfrm>
            <a:off x="1184275" y="3862705"/>
            <a:ext cx="2653030" cy="737235"/>
          </a:xfrm>
          <a:prstGeom prst="rect">
            <a:avLst/>
          </a:prstGeom>
          <a:noFill/>
        </p:spPr>
        <p:txBody>
          <a:bodyPr wrap="square" rtlCol="0">
            <a:spAutoFit/>
          </a:bodyPr>
          <a:p>
            <a:pPr algn="just"/>
            <a:r>
              <a:rPr lang="en-US" alt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1842</a:t>
            </a:r>
            <a:r>
              <a:rPr 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《南京条约》</a:t>
            </a:r>
            <a:endParaRPr 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a:p>
            <a:pPr algn="just"/>
            <a:r>
              <a:rPr lang="en-US" alt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1843</a:t>
            </a:r>
            <a:r>
              <a:rPr lang="zh-CN" altLang="en-US"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《虎门条约》</a:t>
            </a:r>
            <a:endParaRPr lang="zh-CN" altLang="en-US"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a:p>
            <a:pPr algn="just"/>
            <a:r>
              <a:rPr lang="en-US" alt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1844</a:t>
            </a:r>
            <a:r>
              <a:rPr lang="zh-CN" altLang="en-US"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《望厦条约》《黄埔条约》</a:t>
            </a:r>
            <a:endParaRPr lang="zh-CN" altLang="en-US"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29" name="文本框 28"/>
          <p:cNvSpPr txBox="1"/>
          <p:nvPr/>
        </p:nvSpPr>
        <p:spPr>
          <a:xfrm>
            <a:off x="1182370" y="4608830"/>
            <a:ext cx="2653030" cy="953135"/>
          </a:xfrm>
          <a:prstGeom prst="rect">
            <a:avLst/>
          </a:prstGeom>
          <a:noFill/>
        </p:spPr>
        <p:txBody>
          <a:bodyPr wrap="square" rtlCol="0">
            <a:spAutoFit/>
          </a:bodyPr>
          <a:p>
            <a:pPr algn="just">
              <a:lnSpc>
                <a:spcPct val="100000"/>
              </a:lnSpc>
            </a:pPr>
            <a:r>
              <a:rPr lang="zh-CN" sz="1400">
                <a:solidFill>
                  <a:schemeClr val="tx1"/>
                </a:solidFill>
                <a:latin typeface="方正宋刻本秀楷简体" panose="02000000000000000000" charset="-122"/>
                <a:ea typeface="方正宋刻本秀楷简体" panose="02000000000000000000" charset="-122"/>
                <a:cs typeface="仿宋" panose="02010609060101010101" charset="-122"/>
              </a:rPr>
              <a:t>中国近代史上第一个丧权辱国的不平等条约；破坏了中国的领土主权、领事裁判权、关税自主权等权利，加重人民负担</a:t>
            </a:r>
            <a:endParaRPr lang="zh-CN" sz="14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30" name="文本框 29"/>
          <p:cNvSpPr txBox="1"/>
          <p:nvPr/>
        </p:nvSpPr>
        <p:spPr>
          <a:xfrm>
            <a:off x="1182370" y="5529580"/>
            <a:ext cx="2653030" cy="953135"/>
          </a:xfrm>
          <a:prstGeom prst="rect">
            <a:avLst/>
          </a:prstGeom>
          <a:noFill/>
        </p:spPr>
        <p:txBody>
          <a:bodyPr wrap="square" rtlCol="0">
            <a:spAutoFit/>
          </a:bodyPr>
          <a:p>
            <a:pPr algn="just">
              <a:lnSpc>
                <a:spcPct val="100000"/>
              </a:lnSpc>
            </a:pPr>
            <a:r>
              <a:rPr lang="zh-CN" sz="1400">
                <a:solidFill>
                  <a:srgbClr val="C00000"/>
                </a:solidFill>
                <a:latin typeface="方正宋刻本秀楷简体" panose="02000000000000000000" charset="-122"/>
                <a:ea typeface="方正宋刻本秀楷简体" panose="02000000000000000000" charset="-122"/>
                <a:cs typeface="仿宋" panose="02010609060101010101" charset="-122"/>
              </a:rPr>
              <a:t>开始沦为两半社会</a:t>
            </a:r>
            <a:r>
              <a:rPr lang="zh-CN" sz="1400">
                <a:solidFill>
                  <a:schemeClr val="tx1"/>
                </a:solidFill>
                <a:latin typeface="方正宋刻本秀楷简体" panose="02000000000000000000" charset="-122"/>
                <a:ea typeface="方正宋刻本秀楷简体" panose="02000000000000000000" charset="-122"/>
                <a:cs typeface="仿宋" panose="02010609060101010101" charset="-122"/>
              </a:rPr>
              <a:t>；标志着中国近代史的开端；被迫卷入世界市场，打破闭关锁国和朝贡外交局面，国际地位下降</a:t>
            </a:r>
            <a:endParaRPr lang="zh-CN" sz="14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31" name="文本框 30"/>
          <p:cNvSpPr txBox="1"/>
          <p:nvPr/>
        </p:nvSpPr>
        <p:spPr>
          <a:xfrm>
            <a:off x="3898265" y="3884295"/>
            <a:ext cx="2653030" cy="706755"/>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1858</a:t>
            </a:r>
            <a:r>
              <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《天津条约》</a:t>
            </a:r>
            <a:endPar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1860</a:t>
            </a:r>
            <a:r>
              <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《北京条约》</a:t>
            </a:r>
            <a:endPar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32" name="文本框 31"/>
          <p:cNvSpPr txBox="1"/>
          <p:nvPr/>
        </p:nvSpPr>
        <p:spPr>
          <a:xfrm>
            <a:off x="3898265" y="4670425"/>
            <a:ext cx="2653030" cy="829945"/>
          </a:xfrm>
          <a:prstGeom prst="rect">
            <a:avLst/>
          </a:prstGeom>
          <a:noFill/>
        </p:spPr>
        <p:txBody>
          <a:bodyPr wrap="square" rtlCol="0">
            <a:spAutoFit/>
          </a:bodyPr>
          <a:p>
            <a:pPr algn="just">
              <a:lnSpc>
                <a:spcPct val="100000"/>
              </a:lnSpc>
            </a:pPr>
            <a:r>
              <a:rPr lang="zh-CN" sz="1600">
                <a:solidFill>
                  <a:schemeClr val="tx1"/>
                </a:solidFill>
                <a:latin typeface="方正宋刻本秀楷简体" panose="02000000000000000000" charset="-122"/>
                <a:ea typeface="方正宋刻本秀楷简体" panose="02000000000000000000" charset="-122"/>
                <a:cs typeface="仿宋" panose="02010609060101010101" charset="-122"/>
              </a:rPr>
              <a:t>破坏了中国的领土主权、内河航运权，鸦片贸易合法化；进一步加重人民负担。</a:t>
            </a:r>
            <a:endParaRPr lang="zh-CN" sz="16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33" name="文本框 32"/>
          <p:cNvSpPr txBox="1"/>
          <p:nvPr/>
        </p:nvSpPr>
        <p:spPr>
          <a:xfrm>
            <a:off x="3909060" y="5529580"/>
            <a:ext cx="2653030" cy="922020"/>
          </a:xfrm>
          <a:prstGeom prst="rect">
            <a:avLst/>
          </a:prstGeom>
          <a:noFill/>
        </p:spPr>
        <p:txBody>
          <a:bodyPr wrap="square" rtlCol="0">
            <a:spAutoFit/>
          </a:bodyPr>
          <a:p>
            <a:pPr algn="just">
              <a:lnSpc>
                <a:spcPct val="100000"/>
              </a:lnSpc>
            </a:pPr>
            <a:r>
              <a:rPr lang="zh-CN">
                <a:solidFill>
                  <a:srgbClr val="C00000"/>
                </a:solidFill>
                <a:latin typeface="方正宋刻本秀楷简体" panose="02000000000000000000" charset="-122"/>
                <a:ea typeface="方正宋刻本秀楷简体" panose="02000000000000000000" charset="-122"/>
                <a:cs typeface="仿宋" panose="02010609060101010101" charset="-122"/>
              </a:rPr>
              <a:t>半殖民地化程度进一步加深</a:t>
            </a:r>
            <a:r>
              <a:rPr lang="zh-CN">
                <a:solidFill>
                  <a:schemeClr val="tx1"/>
                </a:solidFill>
                <a:latin typeface="方正宋刻本秀楷简体" panose="02000000000000000000" charset="-122"/>
                <a:ea typeface="方正宋刻本秀楷简体" panose="02000000000000000000" charset="-122"/>
                <a:cs typeface="仿宋" panose="02010609060101010101" charset="-122"/>
              </a:rPr>
              <a:t>；俄国侵占领土，火烧圆明园</a:t>
            </a:r>
            <a:endParaRPr lang="zh-CN">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18" name="文本框 17"/>
          <p:cNvSpPr txBox="1"/>
          <p:nvPr/>
        </p:nvSpPr>
        <p:spPr>
          <a:xfrm>
            <a:off x="6576060" y="4031615"/>
            <a:ext cx="2653030" cy="398780"/>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1895</a:t>
            </a:r>
            <a:r>
              <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《马关条约》</a:t>
            </a:r>
            <a:endPar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23" name="文本框 22"/>
          <p:cNvSpPr txBox="1"/>
          <p:nvPr/>
        </p:nvSpPr>
        <p:spPr>
          <a:xfrm>
            <a:off x="6557645" y="4608830"/>
            <a:ext cx="2679065" cy="953135"/>
          </a:xfrm>
          <a:prstGeom prst="rect">
            <a:avLst/>
          </a:prstGeom>
          <a:noFill/>
        </p:spPr>
        <p:txBody>
          <a:bodyPr wrap="square" rtlCol="0">
            <a:spAutoFit/>
          </a:bodyPr>
          <a:p>
            <a:pPr algn="just">
              <a:lnSpc>
                <a:spcPct val="100000"/>
              </a:lnSpc>
            </a:pPr>
            <a:r>
              <a:rPr lang="zh-CN" sz="1400">
                <a:solidFill>
                  <a:schemeClr val="tx1"/>
                </a:solidFill>
                <a:latin typeface="方正宋刻本秀楷简体" panose="02000000000000000000" charset="-122"/>
                <a:ea typeface="方正宋刻本秀楷简体" panose="02000000000000000000" charset="-122"/>
                <a:cs typeface="仿宋" panose="02010609060101010101" charset="-122"/>
              </a:rPr>
              <a:t>更严重的破坏了中国的主权和领土完整；掠夺中国的原料和劳动力，外国资本的挤压阻碍着中国民族之资本主义发展</a:t>
            </a:r>
            <a:endParaRPr lang="zh-CN" sz="14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35" name="文本框 34"/>
          <p:cNvSpPr txBox="1"/>
          <p:nvPr/>
        </p:nvSpPr>
        <p:spPr>
          <a:xfrm>
            <a:off x="6562090" y="5526405"/>
            <a:ext cx="2679065" cy="953135"/>
          </a:xfrm>
          <a:prstGeom prst="rect">
            <a:avLst/>
          </a:prstGeom>
          <a:noFill/>
        </p:spPr>
        <p:txBody>
          <a:bodyPr wrap="square" rtlCol="0">
            <a:spAutoFit/>
          </a:bodyPr>
          <a:p>
            <a:pPr algn="just">
              <a:lnSpc>
                <a:spcPct val="100000"/>
              </a:lnSpc>
            </a:pPr>
            <a:r>
              <a:rPr lang="zh-CN" sz="1400">
                <a:solidFill>
                  <a:srgbClr val="C00000"/>
                </a:solidFill>
                <a:latin typeface="方正宋刻本秀楷简体" panose="02000000000000000000" charset="-122"/>
                <a:ea typeface="方正宋刻本秀楷简体" panose="02000000000000000000" charset="-122"/>
                <a:cs typeface="仿宋" panose="02010609060101010101" charset="-122"/>
              </a:rPr>
              <a:t>半殖民地化程度大大加深</a:t>
            </a:r>
            <a:r>
              <a:rPr lang="zh-CN" sz="1400">
                <a:solidFill>
                  <a:schemeClr val="tx1"/>
                </a:solidFill>
                <a:latin typeface="方正宋刻本秀楷简体" panose="02000000000000000000" charset="-122"/>
                <a:ea typeface="方正宋刻本秀楷简体" panose="02000000000000000000" charset="-122"/>
                <a:cs typeface="仿宋" panose="02010609060101010101" charset="-122"/>
              </a:rPr>
              <a:t>；洋务运动破产；列强由商品输出转向资本输出，掀起了列强瓜分中国的狂潮</a:t>
            </a:r>
            <a:endParaRPr lang="zh-CN" sz="1400">
              <a:solidFill>
                <a:schemeClr val="tx1"/>
              </a:solidFill>
              <a:latin typeface="方正宋刻本秀楷简体" panose="02000000000000000000" charset="-122"/>
              <a:ea typeface="方正宋刻本秀楷简体" panose="02000000000000000000" charset="-122"/>
              <a:cs typeface="仿宋" panose="02010609060101010101" charset="-122"/>
            </a:endParaRPr>
          </a:p>
        </p:txBody>
      </p:sp>
      <p:sp>
        <p:nvSpPr>
          <p:cNvPr id="19" name="文本框 18"/>
          <p:cNvSpPr txBox="1"/>
          <p:nvPr/>
        </p:nvSpPr>
        <p:spPr>
          <a:xfrm>
            <a:off x="9243695" y="4038600"/>
            <a:ext cx="2653030" cy="398780"/>
          </a:xfrm>
          <a:prstGeom prst="rect">
            <a:avLst/>
          </a:prstGeom>
          <a:noFill/>
        </p:spPr>
        <p:txBody>
          <a:bodyPr wrap="square" rtlCol="0">
            <a:spAutoFit/>
          </a:bodyPr>
          <a:p>
            <a:pPr algn="ctr"/>
            <a:r>
              <a:rPr lang="en-US" alt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1901</a:t>
            </a:r>
            <a:r>
              <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《辛丑条约》</a:t>
            </a:r>
            <a:endParaRPr lang="zh-CN"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24" name="文本框 23"/>
          <p:cNvSpPr txBox="1"/>
          <p:nvPr/>
        </p:nvSpPr>
        <p:spPr>
          <a:xfrm>
            <a:off x="9236710" y="4619625"/>
            <a:ext cx="2679065" cy="953135"/>
          </a:xfrm>
          <a:prstGeom prst="rect">
            <a:avLst/>
          </a:prstGeom>
          <a:noFill/>
        </p:spPr>
        <p:txBody>
          <a:bodyPr wrap="square" rtlCol="0">
            <a:spAutoFit/>
          </a:bodyPr>
          <a:p>
            <a:pPr algn="just">
              <a:lnSpc>
                <a:spcPct val="100000"/>
              </a:lnSpc>
            </a:pPr>
            <a:r>
              <a:rPr 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清政府成为帝国主义统治中国的工具；列强通过外交加强对清政府的控制，实际上成为“国中之国”；清政府成为</a:t>
            </a:r>
            <a:r>
              <a:rPr lang="en-US" alt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洋人的朝廷</a:t>
            </a:r>
            <a:r>
              <a:rPr lang="en-US" alt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14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38" name="文本框 37"/>
          <p:cNvSpPr txBox="1"/>
          <p:nvPr/>
        </p:nvSpPr>
        <p:spPr>
          <a:xfrm>
            <a:off x="9244330" y="5594350"/>
            <a:ext cx="2679065" cy="706755"/>
          </a:xfrm>
          <a:prstGeom prst="rect">
            <a:avLst/>
          </a:prstGeom>
          <a:noFill/>
        </p:spPr>
        <p:txBody>
          <a:bodyPr wrap="square" rtlCol="0">
            <a:spAutoFit/>
          </a:bodyPr>
          <a:p>
            <a:pPr algn="just">
              <a:lnSpc>
                <a:spcPct val="100000"/>
              </a:lnSpc>
            </a:pPr>
            <a:r>
              <a:rPr lang="zh-CN" sz="2000">
                <a:solidFill>
                  <a:srgbClr val="C00000"/>
                </a:solidFill>
                <a:latin typeface="方正宋刻本秀楷简体" panose="02000000000000000000" charset="-122"/>
                <a:ea typeface="方正宋刻本秀楷简体" panose="02000000000000000000" charset="-122"/>
                <a:cs typeface="仿宋" panose="02010609060101010101" charset="-122"/>
              </a:rPr>
              <a:t>完全沦为半殖民地半封建社会</a:t>
            </a:r>
            <a:endParaRPr lang="zh-CN" sz="2000">
              <a:solidFill>
                <a:srgbClr val="C00000"/>
              </a:solidFill>
              <a:latin typeface="方正宋刻本秀楷简体" panose="02000000000000000000" charset="-122"/>
              <a:ea typeface="方正宋刻本秀楷简体" panose="02000000000000000000" charset="-122"/>
              <a:cs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5"/>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27"/>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9"/>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24"/>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1" grpId="0"/>
      <p:bldP spid="22" grpId="0"/>
      <p:bldP spid="28" grpId="0"/>
      <p:bldP spid="29" grpId="0"/>
      <p:bldP spid="30" grpId="0"/>
      <p:bldP spid="8" grpId="0"/>
      <p:bldP spid="13" grpId="0"/>
      <p:bldP spid="25" grpId="0"/>
      <p:bldP spid="31" grpId="0"/>
      <p:bldP spid="32" grpId="0"/>
      <p:bldP spid="33" grpId="0"/>
      <p:bldP spid="9" grpId="0"/>
      <p:bldP spid="20" grpId="0"/>
      <p:bldP spid="26" grpId="0"/>
      <p:bldP spid="18" grpId="0"/>
      <p:bldP spid="23" grpId="0"/>
      <p:bldP spid="35" grpId="0"/>
      <p:bldP spid="10" grpId="0"/>
      <p:bldP spid="21" grpId="0"/>
      <p:bldP spid="27" grpId="0"/>
      <p:bldP spid="19" grpId="0"/>
      <p:bldP spid="24" grpId="0"/>
      <p:bldP spid="3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74930" y="76200"/>
            <a:ext cx="12029440" cy="6725285"/>
          </a:xfrm>
          <a:prstGeom prst="rect">
            <a:avLst/>
          </a:prstGeom>
          <a:noFill/>
          <a:ln w="238125">
            <a:solidFill>
              <a:srgbClr val="0070C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53035" y="5549265"/>
            <a:ext cx="11885930" cy="36385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方正宋刻本秀楷简体" panose="02000000000000000000" charset="-122"/>
              <a:ea typeface="方正宋刻本秀楷简体" panose="02000000000000000000" charset="-122"/>
            </a:endParaRPr>
          </a:p>
        </p:txBody>
      </p:sp>
      <p:sp>
        <p:nvSpPr>
          <p:cNvPr id="7" name="文本框 6"/>
          <p:cNvSpPr txBox="1"/>
          <p:nvPr/>
        </p:nvSpPr>
        <p:spPr>
          <a:xfrm>
            <a:off x="794385"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1949</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12" name="文本框 11"/>
          <p:cNvSpPr txBox="1"/>
          <p:nvPr/>
        </p:nvSpPr>
        <p:spPr>
          <a:xfrm>
            <a:off x="956945" y="2521585"/>
            <a:ext cx="490220" cy="2934335"/>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rPr>
              <a:t>中华人民共和国成立</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5" name="文本框 4"/>
          <p:cNvSpPr txBox="1"/>
          <p:nvPr/>
        </p:nvSpPr>
        <p:spPr>
          <a:xfrm>
            <a:off x="154051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1950</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9" name="文本框 8"/>
          <p:cNvSpPr txBox="1"/>
          <p:nvPr/>
        </p:nvSpPr>
        <p:spPr>
          <a:xfrm>
            <a:off x="1549400" y="1211580"/>
            <a:ext cx="798195" cy="4244340"/>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rPr>
              <a:t>抗美援朝战争打响</a:t>
            </a:r>
            <a:endParaRPr lang="zh-CN" altLang="en-US" sz="2000">
              <a:solidFill>
                <a:srgbClr val="2E75B6"/>
              </a:solidFill>
              <a:latin typeface="方正宋刻本秀楷简体" panose="02000000000000000000" charset="-122"/>
              <a:ea typeface="方正宋刻本秀楷简体" panose="02000000000000000000" charset="-122"/>
            </a:endParaRPr>
          </a:p>
          <a:p>
            <a:pPr algn="r"/>
            <a:r>
              <a:rPr lang="zh-CN" altLang="en-US" sz="2000">
                <a:solidFill>
                  <a:srgbClr val="2E75B6"/>
                </a:solidFill>
                <a:latin typeface="方正宋刻本秀楷简体" panose="02000000000000000000" charset="-122"/>
                <a:ea typeface="方正宋刻本秀楷简体" panose="02000000000000000000" charset="-122"/>
              </a:rPr>
              <a:t>《中华人民共和国土地改革法》颁布</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10" name="文本框 9"/>
          <p:cNvSpPr txBox="1"/>
          <p:nvPr/>
        </p:nvSpPr>
        <p:spPr>
          <a:xfrm>
            <a:off x="235585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1953</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11" name="文本框 10"/>
          <p:cNvSpPr txBox="1"/>
          <p:nvPr/>
        </p:nvSpPr>
        <p:spPr>
          <a:xfrm>
            <a:off x="2210435" y="1211580"/>
            <a:ext cx="1106170" cy="4244340"/>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rPr>
              <a:t>和平共处五项原则的首次提出</a:t>
            </a:r>
            <a:endParaRPr lang="zh-CN" altLang="en-US" sz="2000">
              <a:solidFill>
                <a:srgbClr val="2E75B6"/>
              </a:solidFill>
              <a:latin typeface="方正宋刻本秀楷简体" panose="02000000000000000000" charset="-122"/>
              <a:ea typeface="方正宋刻本秀楷简体" panose="02000000000000000000" charset="-122"/>
            </a:endParaRPr>
          </a:p>
          <a:p>
            <a:pPr algn="r"/>
            <a:r>
              <a:rPr lang="zh-CN" altLang="en-US" sz="2000">
                <a:solidFill>
                  <a:srgbClr val="2E75B6"/>
                </a:solidFill>
                <a:latin typeface="方正宋刻本秀楷简体" panose="02000000000000000000" charset="-122"/>
                <a:ea typeface="方正宋刻本秀楷简体" panose="02000000000000000000" charset="-122"/>
              </a:rPr>
              <a:t>抗美援朝胜利</a:t>
            </a:r>
            <a:endParaRPr lang="zh-CN" altLang="en-US" sz="2000">
              <a:solidFill>
                <a:srgbClr val="2E75B6"/>
              </a:solidFill>
              <a:latin typeface="方正宋刻本秀楷简体" panose="02000000000000000000" charset="-122"/>
              <a:ea typeface="方正宋刻本秀楷简体" panose="02000000000000000000" charset="-122"/>
            </a:endParaRPr>
          </a:p>
          <a:p>
            <a:pPr algn="r"/>
            <a:r>
              <a:rPr lang="zh-CN" altLang="en-US" sz="2000">
                <a:solidFill>
                  <a:srgbClr val="2E75B6"/>
                </a:solidFill>
                <a:latin typeface="方正宋刻本秀楷简体" panose="02000000000000000000" charset="-122"/>
                <a:ea typeface="方正宋刻本秀楷简体" panose="02000000000000000000" charset="-122"/>
              </a:rPr>
              <a:t>一五计划开始实施</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38" name="文本框 37"/>
          <p:cNvSpPr txBox="1"/>
          <p:nvPr/>
        </p:nvSpPr>
        <p:spPr>
          <a:xfrm>
            <a:off x="321564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1954</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40" name="文本框 39"/>
          <p:cNvSpPr txBox="1"/>
          <p:nvPr/>
        </p:nvSpPr>
        <p:spPr>
          <a:xfrm>
            <a:off x="3215640" y="1211580"/>
            <a:ext cx="798195" cy="4244340"/>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rPr>
              <a:t>第一届全国人大召开，通过《宪法》</a:t>
            </a:r>
            <a:endParaRPr lang="zh-CN" altLang="en-US" sz="2000">
              <a:solidFill>
                <a:srgbClr val="2E75B6"/>
              </a:solidFill>
              <a:latin typeface="方正宋刻本秀楷简体" panose="02000000000000000000" charset="-122"/>
              <a:ea typeface="方正宋刻本秀楷简体" panose="02000000000000000000" charset="-122"/>
            </a:endParaRPr>
          </a:p>
          <a:p>
            <a:pPr algn="r"/>
            <a:r>
              <a:rPr lang="zh-CN" altLang="en-US" sz="2000">
                <a:solidFill>
                  <a:srgbClr val="2E75B6"/>
                </a:solidFill>
                <a:latin typeface="方正宋刻本秀楷简体" panose="02000000000000000000" charset="-122"/>
                <a:ea typeface="方正宋刻本秀楷简体" panose="02000000000000000000" charset="-122"/>
              </a:rPr>
              <a:t>参加日内瓦会议</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41" name="文本框 40"/>
          <p:cNvSpPr txBox="1"/>
          <p:nvPr/>
        </p:nvSpPr>
        <p:spPr>
          <a:xfrm>
            <a:off x="403098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1955</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43" name="文本框 42"/>
          <p:cNvSpPr txBox="1"/>
          <p:nvPr/>
        </p:nvSpPr>
        <p:spPr>
          <a:xfrm>
            <a:off x="4193540" y="1211580"/>
            <a:ext cx="490220" cy="4244340"/>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rPr>
              <a:t>参加万隆会议</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44" name="文本框 43"/>
          <p:cNvSpPr txBox="1"/>
          <p:nvPr/>
        </p:nvSpPr>
        <p:spPr>
          <a:xfrm>
            <a:off x="468376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1956</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45" name="文本框 44"/>
          <p:cNvSpPr txBox="1"/>
          <p:nvPr/>
        </p:nvSpPr>
        <p:spPr>
          <a:xfrm>
            <a:off x="4683760" y="1211580"/>
            <a:ext cx="798195" cy="4244340"/>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rPr>
              <a:t>三大改造基本完成</a:t>
            </a:r>
            <a:endParaRPr lang="zh-CN" altLang="en-US" sz="2000">
              <a:solidFill>
                <a:srgbClr val="2E75B6"/>
              </a:solidFill>
              <a:latin typeface="方正宋刻本秀楷简体" panose="02000000000000000000" charset="-122"/>
              <a:ea typeface="方正宋刻本秀楷简体" panose="02000000000000000000" charset="-122"/>
            </a:endParaRPr>
          </a:p>
          <a:p>
            <a:pPr algn="r"/>
            <a:r>
              <a:rPr lang="zh-CN" altLang="en-US" sz="2000">
                <a:solidFill>
                  <a:srgbClr val="2E75B6"/>
                </a:solidFill>
                <a:latin typeface="方正宋刻本秀楷简体" panose="02000000000000000000" charset="-122"/>
                <a:ea typeface="方正宋刻本秀楷简体" panose="02000000000000000000" charset="-122"/>
              </a:rPr>
              <a:t>中共八大</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46" name="文本框 45"/>
          <p:cNvSpPr txBox="1"/>
          <p:nvPr/>
        </p:nvSpPr>
        <p:spPr>
          <a:xfrm>
            <a:off x="5382260"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1958</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47" name="文本框 46"/>
          <p:cNvSpPr txBox="1"/>
          <p:nvPr/>
        </p:nvSpPr>
        <p:spPr>
          <a:xfrm>
            <a:off x="5544820" y="1245235"/>
            <a:ext cx="490220" cy="4244340"/>
          </a:xfrm>
          <a:prstGeom prst="rect">
            <a:avLst/>
          </a:prstGeom>
          <a:noFill/>
        </p:spPr>
        <p:txBody>
          <a:bodyPr vert="eaVert" wrap="square" rtlCol="0">
            <a:spAutoFit/>
          </a:bodyPr>
          <a:p>
            <a:pPr algn="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大跃进</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和人民公社化运动开始</a:t>
            </a:r>
            <a:endPar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48" name="文本框 47"/>
          <p:cNvSpPr txBox="1"/>
          <p:nvPr/>
        </p:nvSpPr>
        <p:spPr>
          <a:xfrm>
            <a:off x="603504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1964</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49" name="文本框 48"/>
          <p:cNvSpPr txBox="1"/>
          <p:nvPr/>
        </p:nvSpPr>
        <p:spPr>
          <a:xfrm>
            <a:off x="6035040" y="1245235"/>
            <a:ext cx="798195" cy="4244340"/>
          </a:xfrm>
          <a:prstGeom prst="rect">
            <a:avLst/>
          </a:prstGeom>
          <a:noFill/>
        </p:spPr>
        <p:txBody>
          <a:bodyPr vert="eaVert" wrap="square" rtlCol="0">
            <a:spAutoFit/>
          </a:bodyPr>
          <a:p>
            <a:pPr algn="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第一科原子弹爆炸成功</a:t>
            </a:r>
            <a:endParaRPr 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a:p>
            <a:pPr algn="r"/>
            <a:r>
              <a:rPr 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四个现代化</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伟大目标的提出</a:t>
            </a:r>
            <a:endPar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50" name="文本框 49"/>
          <p:cNvSpPr txBox="1"/>
          <p:nvPr/>
        </p:nvSpPr>
        <p:spPr>
          <a:xfrm>
            <a:off x="6744970"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1966</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51" name="文本框 50"/>
          <p:cNvSpPr txBox="1"/>
          <p:nvPr/>
        </p:nvSpPr>
        <p:spPr>
          <a:xfrm>
            <a:off x="7454900"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1970</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52" name="文本框 51"/>
          <p:cNvSpPr txBox="1"/>
          <p:nvPr/>
        </p:nvSpPr>
        <p:spPr>
          <a:xfrm>
            <a:off x="8147050"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1971</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53" name="文本框 52"/>
          <p:cNvSpPr txBox="1"/>
          <p:nvPr/>
        </p:nvSpPr>
        <p:spPr>
          <a:xfrm>
            <a:off x="8875395"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1972</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54" name="文本框 53"/>
          <p:cNvSpPr txBox="1"/>
          <p:nvPr/>
        </p:nvSpPr>
        <p:spPr>
          <a:xfrm>
            <a:off x="9608820" y="5544820"/>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1976</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55" name="文本框 54"/>
          <p:cNvSpPr txBox="1"/>
          <p:nvPr/>
        </p:nvSpPr>
        <p:spPr>
          <a:xfrm>
            <a:off x="10687050" y="5549265"/>
            <a:ext cx="815340" cy="368300"/>
          </a:xfrm>
          <a:prstGeom prst="rect">
            <a:avLst/>
          </a:prstGeom>
          <a:noFill/>
        </p:spPr>
        <p:txBody>
          <a:bodyPr wrap="square" rtlCol="0">
            <a:spAutoFit/>
          </a:bodyPr>
          <a:p>
            <a:pPr algn="ctr">
              <a:lnSpc>
                <a:spcPct val="100000"/>
              </a:lnSpc>
            </a:pPr>
            <a:r>
              <a:rPr lang="en-US" dirty="0">
                <a:solidFill>
                  <a:srgbClr val="F1ECB5"/>
                </a:solidFill>
                <a:latin typeface="方正宋刻本秀楷简体" panose="02000000000000000000" charset="-122"/>
                <a:ea typeface="方正宋刻本秀楷简体" panose="02000000000000000000" charset="-122"/>
              </a:rPr>
              <a:t>1978</a:t>
            </a:r>
            <a:endParaRPr lang="en-US" dirty="0">
              <a:solidFill>
                <a:srgbClr val="F1ECB5"/>
              </a:solidFill>
              <a:latin typeface="方正宋刻本秀楷简体" panose="02000000000000000000" charset="-122"/>
              <a:ea typeface="方正宋刻本秀楷简体" panose="02000000000000000000" charset="-122"/>
            </a:endParaRPr>
          </a:p>
        </p:txBody>
      </p:sp>
      <p:sp>
        <p:nvSpPr>
          <p:cNvPr id="56" name="文本框 55"/>
          <p:cNvSpPr txBox="1"/>
          <p:nvPr/>
        </p:nvSpPr>
        <p:spPr>
          <a:xfrm>
            <a:off x="6907530" y="1211580"/>
            <a:ext cx="490220" cy="4244340"/>
          </a:xfrm>
          <a:prstGeom prst="rect">
            <a:avLst/>
          </a:prstGeom>
          <a:noFill/>
        </p:spPr>
        <p:txBody>
          <a:bodyPr vert="eaVert" wrap="square" rtlCol="0">
            <a:spAutoFit/>
          </a:bodyPr>
          <a:p>
            <a:pPr algn="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文化大革命</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开始</a:t>
            </a:r>
            <a:endPar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57" name="文本框 56"/>
          <p:cNvSpPr txBox="1"/>
          <p:nvPr/>
        </p:nvSpPr>
        <p:spPr>
          <a:xfrm>
            <a:off x="7617460" y="1245235"/>
            <a:ext cx="490220" cy="4244340"/>
          </a:xfrm>
          <a:prstGeom prst="rect">
            <a:avLst/>
          </a:prstGeom>
          <a:noFill/>
        </p:spPr>
        <p:txBody>
          <a:bodyPr vert="eaVert" wrap="square" rtlCol="0">
            <a:spAutoFit/>
          </a:bodyPr>
          <a:p>
            <a:pPr algn="r"/>
            <a:r>
              <a:rPr lang="zh-CN" sz="2000">
                <a:solidFill>
                  <a:srgbClr val="2E75B6"/>
                </a:solidFill>
                <a:latin typeface="方正宋刻本秀楷简体" panose="02000000000000000000" charset="-122"/>
                <a:ea typeface="方正宋刻本秀楷简体" panose="02000000000000000000" charset="-122"/>
              </a:rPr>
              <a:t>第一科人造卫星发射成功</a:t>
            </a:r>
            <a:endParaRPr lang="zh-CN" sz="2000">
              <a:solidFill>
                <a:srgbClr val="2E75B6"/>
              </a:solidFill>
              <a:latin typeface="方正宋刻本秀楷简体" panose="02000000000000000000" charset="-122"/>
              <a:ea typeface="方正宋刻本秀楷简体" panose="02000000000000000000" charset="-122"/>
            </a:endParaRPr>
          </a:p>
        </p:txBody>
      </p:sp>
      <p:sp>
        <p:nvSpPr>
          <p:cNvPr id="58" name="文本框 57"/>
          <p:cNvSpPr txBox="1"/>
          <p:nvPr/>
        </p:nvSpPr>
        <p:spPr>
          <a:xfrm>
            <a:off x="8270240" y="1211580"/>
            <a:ext cx="490220" cy="4244340"/>
          </a:xfrm>
          <a:prstGeom prst="rect">
            <a:avLst/>
          </a:prstGeom>
          <a:noFill/>
        </p:spPr>
        <p:txBody>
          <a:bodyPr vert="eaVert" wrap="square" rtlCol="0">
            <a:spAutoFit/>
          </a:bodyPr>
          <a:p>
            <a:pPr algn="r"/>
            <a:r>
              <a:rPr lang="zh-CN" sz="2000">
                <a:solidFill>
                  <a:srgbClr val="2E75B6"/>
                </a:solidFill>
                <a:latin typeface="方正宋刻本秀楷简体" panose="02000000000000000000" charset="-122"/>
                <a:ea typeface="方正宋刻本秀楷简体" panose="02000000000000000000" charset="-122"/>
              </a:rPr>
              <a:t>恢复联合国合法席位</a:t>
            </a:r>
            <a:endParaRPr lang="zh-CN" sz="2000">
              <a:solidFill>
                <a:srgbClr val="2E75B6"/>
              </a:solidFill>
              <a:latin typeface="方正宋刻本秀楷简体" panose="02000000000000000000" charset="-122"/>
              <a:ea typeface="方正宋刻本秀楷简体" panose="02000000000000000000" charset="-122"/>
            </a:endParaRPr>
          </a:p>
        </p:txBody>
      </p:sp>
      <p:sp>
        <p:nvSpPr>
          <p:cNvPr id="59" name="文本框 58"/>
          <p:cNvSpPr txBox="1"/>
          <p:nvPr/>
        </p:nvSpPr>
        <p:spPr>
          <a:xfrm>
            <a:off x="8883650" y="1211580"/>
            <a:ext cx="798195" cy="4244340"/>
          </a:xfrm>
          <a:prstGeom prst="rect">
            <a:avLst/>
          </a:prstGeom>
          <a:noFill/>
        </p:spPr>
        <p:txBody>
          <a:bodyPr vert="eaVert" wrap="square" rtlCol="0">
            <a:spAutoFit/>
          </a:bodyPr>
          <a:p>
            <a:pPr algn="r"/>
            <a:r>
              <a:rPr lang="zh-CN" sz="2000">
                <a:solidFill>
                  <a:srgbClr val="2E75B6"/>
                </a:solidFill>
                <a:latin typeface="方正宋刻本秀楷简体" panose="02000000000000000000" charset="-122"/>
                <a:ea typeface="方正宋刻本秀楷简体" panose="02000000000000000000" charset="-122"/>
              </a:rPr>
              <a:t>中日正式建交</a:t>
            </a:r>
            <a:endParaRPr lang="zh-CN" sz="2000">
              <a:solidFill>
                <a:srgbClr val="2E75B6"/>
              </a:solidFill>
              <a:latin typeface="方正宋刻本秀楷简体" panose="02000000000000000000" charset="-122"/>
              <a:ea typeface="方正宋刻本秀楷简体" panose="02000000000000000000" charset="-122"/>
            </a:endParaRPr>
          </a:p>
          <a:p>
            <a:pPr algn="r"/>
            <a:r>
              <a:rPr lang="zh-CN" sz="2000">
                <a:solidFill>
                  <a:srgbClr val="2E75B6"/>
                </a:solidFill>
                <a:latin typeface="方正宋刻本秀楷简体" panose="02000000000000000000" charset="-122"/>
                <a:ea typeface="方正宋刻本秀楷简体" panose="02000000000000000000" charset="-122"/>
              </a:rPr>
              <a:t>中美关系开始走向正常化</a:t>
            </a:r>
            <a:endParaRPr lang="zh-CN" sz="2000">
              <a:solidFill>
                <a:srgbClr val="2E75B6"/>
              </a:solidFill>
              <a:latin typeface="方正宋刻本秀楷简体" panose="02000000000000000000" charset="-122"/>
              <a:ea typeface="方正宋刻本秀楷简体" panose="02000000000000000000" charset="-122"/>
            </a:endParaRPr>
          </a:p>
        </p:txBody>
      </p:sp>
      <p:sp>
        <p:nvSpPr>
          <p:cNvPr id="60" name="文本框 59"/>
          <p:cNvSpPr txBox="1"/>
          <p:nvPr/>
        </p:nvSpPr>
        <p:spPr>
          <a:xfrm>
            <a:off x="10849610" y="1245235"/>
            <a:ext cx="490220" cy="4244340"/>
          </a:xfrm>
          <a:prstGeom prst="rect">
            <a:avLst/>
          </a:prstGeom>
          <a:noFill/>
        </p:spPr>
        <p:txBody>
          <a:bodyPr vert="eaVert" wrap="square" rtlCol="0">
            <a:spAutoFit/>
          </a:bodyPr>
          <a:p>
            <a:pPr algn="r"/>
            <a:r>
              <a:rPr lang="zh-CN" sz="2000">
                <a:solidFill>
                  <a:srgbClr val="2E75B6"/>
                </a:solidFill>
                <a:latin typeface="方正宋刻本秀楷简体" panose="02000000000000000000" charset="-122"/>
                <a:ea typeface="方正宋刻本秀楷简体" panose="02000000000000000000" charset="-122"/>
              </a:rPr>
              <a:t>十一届三中全会召开</a:t>
            </a:r>
            <a:endParaRPr lang="zh-CN" sz="2000">
              <a:solidFill>
                <a:srgbClr val="2E75B6"/>
              </a:solidFill>
              <a:latin typeface="方正宋刻本秀楷简体" panose="02000000000000000000" charset="-122"/>
              <a:ea typeface="方正宋刻本秀楷简体" panose="02000000000000000000" charset="-122"/>
            </a:endParaRPr>
          </a:p>
        </p:txBody>
      </p:sp>
      <p:sp>
        <p:nvSpPr>
          <p:cNvPr id="61" name="文本框 60"/>
          <p:cNvSpPr txBox="1"/>
          <p:nvPr/>
        </p:nvSpPr>
        <p:spPr>
          <a:xfrm>
            <a:off x="9625965" y="2710180"/>
            <a:ext cx="798195" cy="2745740"/>
          </a:xfrm>
          <a:prstGeom prst="rect">
            <a:avLst/>
          </a:prstGeom>
          <a:noFill/>
        </p:spPr>
        <p:txBody>
          <a:bodyPr vert="eaVert" wrap="square" rtlCol="0">
            <a:spAutoFit/>
          </a:bodyPr>
          <a:p>
            <a:pPr algn="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文化大革命</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结束，粉碎</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四人帮</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cxnSp>
        <p:nvCxnSpPr>
          <p:cNvPr id="62" name="直接连接符 61"/>
          <p:cNvCxnSpPr/>
          <p:nvPr/>
        </p:nvCxnSpPr>
        <p:spPr>
          <a:xfrm flipH="1">
            <a:off x="5429250" y="5764530"/>
            <a:ext cx="0" cy="837565"/>
          </a:xfrm>
          <a:prstGeom prst="line">
            <a:avLst/>
          </a:prstGeom>
          <a:ln w="19050" cmpd="sng">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7397750" y="5764530"/>
            <a:ext cx="0" cy="837565"/>
          </a:xfrm>
          <a:prstGeom prst="line">
            <a:avLst/>
          </a:prstGeom>
          <a:ln w="19050" cmpd="sng">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10350500" y="5764530"/>
            <a:ext cx="0" cy="837565"/>
          </a:xfrm>
          <a:prstGeom prst="line">
            <a:avLst/>
          </a:prstGeom>
          <a:ln w="19050" cmpd="sng">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flipH="1" flipV="1">
            <a:off x="254000" y="6274435"/>
            <a:ext cx="596265"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6" name="文本框 65"/>
          <p:cNvSpPr txBox="1"/>
          <p:nvPr/>
        </p:nvSpPr>
        <p:spPr>
          <a:xfrm>
            <a:off x="850265" y="6080760"/>
            <a:ext cx="3943350" cy="398780"/>
          </a:xfrm>
          <a:prstGeom prst="rect">
            <a:avLst/>
          </a:prstGeom>
          <a:noFill/>
        </p:spPr>
        <p:txBody>
          <a:bodyPr wrap="square" rtlCol="0">
            <a:spAutoFit/>
          </a:bodyPr>
          <a:p>
            <a:pPr algn="ctr"/>
            <a:r>
              <a:rPr lang="zh-CN" altLang="en-US" sz="2000">
                <a:solidFill>
                  <a:srgbClr val="2E75B6"/>
                </a:solidFill>
                <a:latin typeface="方正宋刻本秀楷简体" panose="02000000000000000000" charset="-122"/>
                <a:ea typeface="方正宋刻本秀楷简体" panose="02000000000000000000" charset="-122"/>
                <a:hlinkClick r:id=""/>
              </a:rPr>
              <a:t>新民主主义向社会主义过渡时期</a:t>
            </a:r>
            <a:endParaRPr lang="zh-CN" altLang="en-US" sz="2000">
              <a:solidFill>
                <a:srgbClr val="2E75B6"/>
              </a:solidFill>
              <a:latin typeface="方正宋刻本秀楷简体" panose="02000000000000000000" charset="-122"/>
              <a:ea typeface="方正宋刻本秀楷简体" panose="02000000000000000000" charset="-122"/>
              <a:hlinkClick r:id=""/>
            </a:endParaRPr>
          </a:p>
        </p:txBody>
      </p:sp>
      <p:cxnSp>
        <p:nvCxnSpPr>
          <p:cNvPr id="67" name="直接箭头连接符 66"/>
          <p:cNvCxnSpPr>
            <a:stCxn id="66" idx="3"/>
          </p:cNvCxnSpPr>
          <p:nvPr/>
        </p:nvCxnSpPr>
        <p:spPr>
          <a:xfrm flipV="1">
            <a:off x="4793615" y="6275705"/>
            <a:ext cx="615950" cy="4445"/>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a:stCxn id="69" idx="1"/>
          </p:cNvCxnSpPr>
          <p:nvPr/>
        </p:nvCxnSpPr>
        <p:spPr>
          <a:xfrm flipH="1" flipV="1">
            <a:off x="5418455" y="6285230"/>
            <a:ext cx="20447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5622925" y="5931535"/>
            <a:ext cx="1461770" cy="706755"/>
          </a:xfrm>
          <a:prstGeom prst="rect">
            <a:avLst/>
          </a:prstGeom>
          <a:noFill/>
        </p:spPr>
        <p:txBody>
          <a:bodyPr wrap="square" rtlCol="0">
            <a:spAutoFit/>
          </a:bodyPr>
          <a:p>
            <a:pPr algn="ctr"/>
            <a:r>
              <a:rPr lang="zh-CN" altLang="en-US" sz="2000">
                <a:solidFill>
                  <a:srgbClr val="2E75B6"/>
                </a:solidFill>
                <a:latin typeface="方正宋刻本秀楷简体" panose="02000000000000000000" charset="-122"/>
                <a:ea typeface="方正宋刻本秀楷简体" panose="02000000000000000000" charset="-122"/>
                <a:hlinkClick r:id=""/>
              </a:rPr>
              <a:t>全面建设社会主义时期</a:t>
            </a:r>
            <a:endParaRPr lang="zh-CN" altLang="en-US" sz="2000">
              <a:solidFill>
                <a:srgbClr val="2E75B6"/>
              </a:solidFill>
              <a:latin typeface="方正宋刻本秀楷简体" panose="02000000000000000000" charset="-122"/>
              <a:ea typeface="方正宋刻本秀楷简体" panose="02000000000000000000" charset="-122"/>
              <a:hlinkClick r:id=""/>
            </a:endParaRPr>
          </a:p>
        </p:txBody>
      </p:sp>
      <p:cxnSp>
        <p:nvCxnSpPr>
          <p:cNvPr id="70" name="直接箭头连接符 69"/>
          <p:cNvCxnSpPr/>
          <p:nvPr/>
        </p:nvCxnSpPr>
        <p:spPr>
          <a:xfrm>
            <a:off x="7103745" y="6294120"/>
            <a:ext cx="28194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7618095" y="6075045"/>
            <a:ext cx="2505075" cy="398780"/>
          </a:xfrm>
          <a:prstGeom prst="rect">
            <a:avLst/>
          </a:prstGeom>
          <a:noFill/>
        </p:spPr>
        <p:txBody>
          <a:bodyPr wrap="square" rtlCol="0">
            <a:spAutoFit/>
          </a:bodyPr>
          <a:p>
            <a:pPr algn="ct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hlinkClick r:id=""/>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hlinkClick r:id=""/>
              </a:rPr>
              <a:t>文化大革命</a:t>
            </a:r>
            <a:r>
              <a:rPr lang="en-US" altLang="zh-CN"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hlinkClick r:id=""/>
              </a:rPr>
              <a:t>”</a:t>
            </a:r>
            <a:r>
              <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hlinkClick r:id=""/>
              </a:rPr>
              <a:t>时期</a:t>
            </a:r>
            <a:endParaRPr lang="zh-CN" altLang="en-US" sz="2000">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cxnSp>
        <p:nvCxnSpPr>
          <p:cNvPr id="72" name="直接箭头连接符 71"/>
          <p:cNvCxnSpPr/>
          <p:nvPr/>
        </p:nvCxnSpPr>
        <p:spPr>
          <a:xfrm flipH="1" flipV="1">
            <a:off x="7385685" y="6275705"/>
            <a:ext cx="20447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a:off x="10068560" y="6274435"/>
            <a:ext cx="28194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p:nvPr/>
        </p:nvCxnSpPr>
        <p:spPr>
          <a:xfrm>
            <a:off x="11612245" y="6294120"/>
            <a:ext cx="28194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a:stCxn id="76" idx="1"/>
          </p:cNvCxnSpPr>
          <p:nvPr/>
        </p:nvCxnSpPr>
        <p:spPr>
          <a:xfrm flipH="1">
            <a:off x="10350500" y="6274435"/>
            <a:ext cx="203835"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76" name="文本框 75"/>
          <p:cNvSpPr txBox="1"/>
          <p:nvPr/>
        </p:nvSpPr>
        <p:spPr>
          <a:xfrm>
            <a:off x="10554335" y="6075045"/>
            <a:ext cx="1057910" cy="398780"/>
          </a:xfrm>
          <a:prstGeom prst="rect">
            <a:avLst/>
          </a:prstGeom>
          <a:noFill/>
        </p:spPr>
        <p:txBody>
          <a:bodyPr wrap="square" rtlCol="0">
            <a:spAutoFit/>
          </a:bodyPr>
          <a:p>
            <a:pPr algn="ctr"/>
            <a:r>
              <a:rPr lang="zh-CN" sz="2000">
                <a:solidFill>
                  <a:srgbClr val="2E75B6"/>
                </a:solidFill>
                <a:latin typeface="方正宋刻本秀楷简体" panose="02000000000000000000" charset="-122"/>
                <a:ea typeface="方正宋刻本秀楷简体" panose="02000000000000000000" charset="-122"/>
              </a:rPr>
              <a:t>徘徊期</a:t>
            </a:r>
            <a:endParaRPr lang="zh-CN" altLang="en-US" sz="2000">
              <a:solidFill>
                <a:srgbClr val="2E75B6"/>
              </a:solidFill>
              <a:latin typeface="方正宋刻本秀楷简体" panose="02000000000000000000" charset="-122"/>
              <a:ea typeface="方正宋刻本秀楷简体" panose="02000000000000000000" charset="-122"/>
            </a:endParaRPr>
          </a:p>
        </p:txBody>
      </p:sp>
      <p:sp>
        <p:nvSpPr>
          <p:cNvPr id="77" name="圆角矩形 76"/>
          <p:cNvSpPr/>
          <p:nvPr/>
        </p:nvSpPr>
        <p:spPr>
          <a:xfrm>
            <a:off x="4785360" y="442595"/>
            <a:ext cx="2600325" cy="560070"/>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latin typeface="方正宋刻本秀楷简体" panose="02000000000000000000" charset="-122"/>
                <a:ea typeface="方正宋刻本秀楷简体" panose="02000000000000000000" charset="-122"/>
              </a:rPr>
              <a:t>中国当代史</a:t>
            </a:r>
            <a:endParaRPr lang="zh-CN" altLang="en-US" sz="2800">
              <a:latin typeface="方正宋刻本秀楷简体" panose="02000000000000000000" charset="-122"/>
              <a:ea typeface="方正宋刻本秀楷简体" panose="02000000000000000000"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74930" y="76200"/>
            <a:ext cx="12029440" cy="6725285"/>
          </a:xfrm>
          <a:prstGeom prst="rect">
            <a:avLst/>
          </a:prstGeom>
          <a:noFill/>
          <a:ln w="238125">
            <a:solidFill>
              <a:srgbClr val="0070C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7" name="圆角矩形 76"/>
          <p:cNvSpPr/>
          <p:nvPr/>
        </p:nvSpPr>
        <p:spPr>
          <a:xfrm>
            <a:off x="4785360" y="442595"/>
            <a:ext cx="2600325" cy="560070"/>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latin typeface="方正宋刻本秀楷简体" panose="02000000000000000000" charset="-122"/>
                <a:ea typeface="方正宋刻本秀楷简体" panose="02000000000000000000" charset="-122"/>
              </a:rPr>
              <a:t>中国当代史</a:t>
            </a:r>
            <a:endParaRPr lang="zh-CN" altLang="en-US" sz="2800">
              <a:latin typeface="方正宋刻本秀楷简体" panose="02000000000000000000" charset="-122"/>
              <a:ea typeface="方正宋刻本秀楷简体" panose="02000000000000000000" charset="-122"/>
            </a:endParaRPr>
          </a:p>
        </p:txBody>
      </p:sp>
      <p:sp>
        <p:nvSpPr>
          <p:cNvPr id="6" name="矩形 5"/>
          <p:cNvSpPr/>
          <p:nvPr/>
        </p:nvSpPr>
        <p:spPr>
          <a:xfrm>
            <a:off x="162560" y="5711825"/>
            <a:ext cx="11866245" cy="36385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方正宋刻本秀楷简体" panose="02000000000000000000" charset="-122"/>
              <a:ea typeface="方正宋刻本秀楷简体" panose="02000000000000000000" charset="-122"/>
            </a:endParaRPr>
          </a:p>
        </p:txBody>
      </p:sp>
      <p:sp>
        <p:nvSpPr>
          <p:cNvPr id="3" name="文本框 2"/>
          <p:cNvSpPr txBox="1"/>
          <p:nvPr/>
        </p:nvSpPr>
        <p:spPr>
          <a:xfrm>
            <a:off x="323215"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1978</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8" name="文本框 7"/>
          <p:cNvSpPr txBox="1"/>
          <p:nvPr/>
        </p:nvSpPr>
        <p:spPr>
          <a:xfrm>
            <a:off x="485775" y="2684145"/>
            <a:ext cx="490220" cy="2934335"/>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rPr>
              <a:t>十一届三中全会召开</a:t>
            </a:r>
            <a:endParaRPr lang="zh-CN" altLang="en-US" sz="2000" b="1">
              <a:solidFill>
                <a:srgbClr val="2E75B6"/>
              </a:solidFill>
              <a:latin typeface="方正宋刻本秀楷简体" panose="02000000000000000000" charset="-122"/>
              <a:ea typeface="方正宋刻本秀楷简体" panose="02000000000000000000" charset="-122"/>
            </a:endParaRPr>
          </a:p>
        </p:txBody>
      </p:sp>
      <p:sp>
        <p:nvSpPr>
          <p:cNvPr id="13" name="文本框 12"/>
          <p:cNvSpPr txBox="1"/>
          <p:nvPr/>
        </p:nvSpPr>
        <p:spPr>
          <a:xfrm>
            <a:off x="1069340"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1979</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14" name="文本框 13"/>
          <p:cNvSpPr txBox="1"/>
          <p:nvPr/>
        </p:nvSpPr>
        <p:spPr>
          <a:xfrm>
            <a:off x="1231900" y="1374140"/>
            <a:ext cx="490220" cy="4244340"/>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rPr>
              <a:t>中美正式建交</a:t>
            </a:r>
            <a:endParaRPr lang="zh-CN" altLang="en-US" sz="2000" b="1">
              <a:solidFill>
                <a:srgbClr val="2E75B6"/>
              </a:solidFill>
              <a:latin typeface="方正宋刻本秀楷简体" panose="02000000000000000000" charset="-122"/>
              <a:ea typeface="方正宋刻本秀楷简体" panose="02000000000000000000" charset="-122"/>
            </a:endParaRPr>
          </a:p>
        </p:txBody>
      </p:sp>
      <p:sp>
        <p:nvSpPr>
          <p:cNvPr id="15" name="文本框 14"/>
          <p:cNvSpPr txBox="1"/>
          <p:nvPr/>
        </p:nvSpPr>
        <p:spPr>
          <a:xfrm>
            <a:off x="1884680"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1980</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16" name="文本框 15"/>
          <p:cNvSpPr txBox="1"/>
          <p:nvPr/>
        </p:nvSpPr>
        <p:spPr>
          <a:xfrm>
            <a:off x="2047240" y="1374140"/>
            <a:ext cx="490220" cy="4244340"/>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设立</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5</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个经济特区</a:t>
            </a:r>
            <a:endPar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17" name="文本框 16"/>
          <p:cNvSpPr txBox="1"/>
          <p:nvPr/>
        </p:nvSpPr>
        <p:spPr>
          <a:xfrm>
            <a:off x="2700020"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1982</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18" name="文本框 17"/>
          <p:cNvSpPr txBox="1"/>
          <p:nvPr/>
        </p:nvSpPr>
        <p:spPr>
          <a:xfrm>
            <a:off x="2862580" y="1374140"/>
            <a:ext cx="490220" cy="4244340"/>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rPr>
              <a:t>五届全国人大召开，通过新《宪法》</a:t>
            </a:r>
            <a:endParaRPr lang="zh-CN" altLang="en-US" sz="2000" b="1">
              <a:solidFill>
                <a:srgbClr val="2E75B6"/>
              </a:solidFill>
              <a:latin typeface="方正宋刻本秀楷简体" panose="02000000000000000000" charset="-122"/>
              <a:ea typeface="方正宋刻本秀楷简体" panose="02000000000000000000" charset="-122"/>
            </a:endParaRPr>
          </a:p>
        </p:txBody>
      </p:sp>
      <p:sp>
        <p:nvSpPr>
          <p:cNvPr id="19" name="文本框 18"/>
          <p:cNvSpPr txBox="1"/>
          <p:nvPr/>
        </p:nvSpPr>
        <p:spPr>
          <a:xfrm>
            <a:off x="3515360"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1984</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0" name="文本框 19"/>
          <p:cNvSpPr txBox="1"/>
          <p:nvPr/>
        </p:nvSpPr>
        <p:spPr>
          <a:xfrm>
            <a:off x="3677920" y="1374140"/>
            <a:ext cx="490220" cy="4244340"/>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开放</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14</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个沿海港口城市</a:t>
            </a:r>
            <a:endPar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21" name="文本框 20"/>
          <p:cNvSpPr txBox="1"/>
          <p:nvPr/>
        </p:nvSpPr>
        <p:spPr>
          <a:xfrm>
            <a:off x="4212590"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1987</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2" name="文本框 21"/>
          <p:cNvSpPr txBox="1"/>
          <p:nvPr/>
        </p:nvSpPr>
        <p:spPr>
          <a:xfrm>
            <a:off x="4212590" y="2076450"/>
            <a:ext cx="798195" cy="3542030"/>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中共十三大，确立</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一个中心，两个基本点</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的基本路线</a:t>
            </a:r>
            <a:endPar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23" name="文本框 22"/>
          <p:cNvSpPr txBox="1"/>
          <p:nvPr/>
        </p:nvSpPr>
        <p:spPr>
          <a:xfrm>
            <a:off x="5010785"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1992</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4" name="文本框 23"/>
          <p:cNvSpPr txBox="1"/>
          <p:nvPr/>
        </p:nvSpPr>
        <p:spPr>
          <a:xfrm>
            <a:off x="5173345" y="1407795"/>
            <a:ext cx="490220" cy="4244340"/>
          </a:xfrm>
          <a:prstGeom prst="rect">
            <a:avLst/>
          </a:prstGeom>
          <a:noFill/>
        </p:spPr>
        <p:txBody>
          <a:bodyPr vert="eaVert" wrap="square" rtlCol="0">
            <a:spAutoFit/>
          </a:bodyPr>
          <a:p>
            <a:pPr algn="r"/>
            <a:r>
              <a:rPr 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九二共识</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25" name="文本框 24"/>
          <p:cNvSpPr txBox="1"/>
          <p:nvPr/>
        </p:nvSpPr>
        <p:spPr>
          <a:xfrm>
            <a:off x="5726430"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1993</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6" name="文本框 25"/>
          <p:cNvSpPr txBox="1"/>
          <p:nvPr/>
        </p:nvSpPr>
        <p:spPr>
          <a:xfrm>
            <a:off x="6379210"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1997</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7" name="文本框 26"/>
          <p:cNvSpPr txBox="1"/>
          <p:nvPr/>
        </p:nvSpPr>
        <p:spPr>
          <a:xfrm>
            <a:off x="7080885"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1999</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8" name="文本框 27"/>
          <p:cNvSpPr txBox="1"/>
          <p:nvPr/>
        </p:nvSpPr>
        <p:spPr>
          <a:xfrm>
            <a:off x="7774940"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2001</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29" name="文本框 28"/>
          <p:cNvSpPr txBox="1"/>
          <p:nvPr/>
        </p:nvSpPr>
        <p:spPr>
          <a:xfrm>
            <a:off x="8479790"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2005</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30" name="文本框 29"/>
          <p:cNvSpPr txBox="1"/>
          <p:nvPr/>
        </p:nvSpPr>
        <p:spPr>
          <a:xfrm>
            <a:off x="9230360"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2008</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31" name="文本框 30"/>
          <p:cNvSpPr txBox="1"/>
          <p:nvPr/>
        </p:nvSpPr>
        <p:spPr>
          <a:xfrm>
            <a:off x="5888990" y="1374140"/>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rPr>
              <a:t>汪辜会谈</a:t>
            </a:r>
            <a:endParaRPr lang="zh-CN" sz="2000" b="1">
              <a:solidFill>
                <a:srgbClr val="2E75B6"/>
              </a:solidFill>
              <a:latin typeface="方正宋刻本秀楷简体" panose="02000000000000000000" charset="-122"/>
              <a:ea typeface="方正宋刻本秀楷简体" panose="02000000000000000000" charset="-122"/>
            </a:endParaRPr>
          </a:p>
        </p:txBody>
      </p:sp>
      <p:sp>
        <p:nvSpPr>
          <p:cNvPr id="32" name="文本框 31"/>
          <p:cNvSpPr txBox="1"/>
          <p:nvPr/>
        </p:nvSpPr>
        <p:spPr>
          <a:xfrm>
            <a:off x="6541770" y="1407795"/>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rPr>
              <a:t>香港回归</a:t>
            </a:r>
            <a:endParaRPr lang="zh-CN" sz="2000" b="1">
              <a:solidFill>
                <a:srgbClr val="2E75B6"/>
              </a:solidFill>
              <a:latin typeface="方正宋刻本秀楷简体" panose="02000000000000000000" charset="-122"/>
              <a:ea typeface="方正宋刻本秀楷简体" panose="02000000000000000000" charset="-122"/>
            </a:endParaRPr>
          </a:p>
        </p:txBody>
      </p:sp>
      <p:sp>
        <p:nvSpPr>
          <p:cNvPr id="33" name="文本框 32"/>
          <p:cNvSpPr txBox="1"/>
          <p:nvPr/>
        </p:nvSpPr>
        <p:spPr>
          <a:xfrm>
            <a:off x="7243445" y="1374140"/>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rPr>
              <a:t>澳门回归</a:t>
            </a:r>
            <a:endParaRPr lang="zh-CN" sz="2000" b="1">
              <a:solidFill>
                <a:srgbClr val="2E75B6"/>
              </a:solidFill>
              <a:latin typeface="方正宋刻本秀楷简体" panose="02000000000000000000" charset="-122"/>
              <a:ea typeface="方正宋刻本秀楷简体" panose="02000000000000000000" charset="-122"/>
            </a:endParaRPr>
          </a:p>
        </p:txBody>
      </p:sp>
      <p:sp>
        <p:nvSpPr>
          <p:cNvPr id="34" name="文本框 33"/>
          <p:cNvSpPr txBox="1"/>
          <p:nvPr/>
        </p:nvSpPr>
        <p:spPr>
          <a:xfrm>
            <a:off x="7896225" y="1407795"/>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正式加入</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WTO</a:t>
            </a:r>
            <a:endPar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35" name="文本框 34"/>
          <p:cNvSpPr txBox="1"/>
          <p:nvPr/>
        </p:nvSpPr>
        <p:spPr>
          <a:xfrm>
            <a:off x="9392920" y="1407795"/>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rPr>
              <a:t>北京奥运会</a:t>
            </a:r>
            <a:endParaRPr lang="zh-CN" sz="2000" b="1">
              <a:solidFill>
                <a:srgbClr val="2E75B6"/>
              </a:solidFill>
              <a:latin typeface="方正宋刻本秀楷简体" panose="02000000000000000000" charset="-122"/>
              <a:ea typeface="方正宋刻本秀楷简体" panose="02000000000000000000" charset="-122"/>
            </a:endParaRPr>
          </a:p>
        </p:txBody>
      </p:sp>
      <p:sp>
        <p:nvSpPr>
          <p:cNvPr id="36" name="文本框 35"/>
          <p:cNvSpPr txBox="1"/>
          <p:nvPr/>
        </p:nvSpPr>
        <p:spPr>
          <a:xfrm>
            <a:off x="8642350" y="1374140"/>
            <a:ext cx="490220" cy="4244340"/>
          </a:xfrm>
          <a:prstGeom prst="rect">
            <a:avLst/>
          </a:prstGeom>
          <a:noFill/>
        </p:spPr>
        <p:txBody>
          <a:bodyPr vert="eaVert" wrap="square" rtlCol="0">
            <a:spAutoFit/>
          </a:bodyPr>
          <a:p>
            <a:pPr algn="r"/>
            <a:r>
              <a:rPr lang="zh-CN" altLang="en-US" sz="2000" b="1">
                <a:solidFill>
                  <a:srgbClr val="2E75B6"/>
                </a:solidFill>
                <a:latin typeface="方正宋刻本秀楷简体" panose="02000000000000000000" charset="-122"/>
                <a:ea typeface="方正宋刻本秀楷简体" panose="02000000000000000000" charset="-122"/>
              </a:rPr>
              <a:t>《</a:t>
            </a:r>
            <a:r>
              <a:rPr lang="zh-CN" sz="2000" b="1">
                <a:solidFill>
                  <a:srgbClr val="2E75B6"/>
                </a:solidFill>
                <a:latin typeface="方正宋刻本秀楷简体" panose="02000000000000000000" charset="-122"/>
                <a:ea typeface="方正宋刻本秀楷简体" panose="02000000000000000000" charset="-122"/>
              </a:rPr>
              <a:t>反国家分裂法》</a:t>
            </a:r>
            <a:endParaRPr lang="zh-CN" sz="2000" b="1">
              <a:solidFill>
                <a:srgbClr val="2E75B6"/>
              </a:solidFill>
              <a:latin typeface="方正宋刻本秀楷简体" panose="02000000000000000000" charset="-122"/>
              <a:ea typeface="方正宋刻本秀楷简体" panose="02000000000000000000" charset="-122"/>
            </a:endParaRPr>
          </a:p>
        </p:txBody>
      </p:sp>
      <p:sp>
        <p:nvSpPr>
          <p:cNvPr id="37" name="文本框 36"/>
          <p:cNvSpPr txBox="1"/>
          <p:nvPr/>
        </p:nvSpPr>
        <p:spPr>
          <a:xfrm>
            <a:off x="11088370"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2017</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39" name="文本框 38"/>
          <p:cNvSpPr txBox="1"/>
          <p:nvPr/>
        </p:nvSpPr>
        <p:spPr>
          <a:xfrm>
            <a:off x="10423525" y="5711825"/>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2015</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42" name="文本框 41"/>
          <p:cNvSpPr txBox="1"/>
          <p:nvPr/>
        </p:nvSpPr>
        <p:spPr>
          <a:xfrm>
            <a:off x="9821545" y="5707380"/>
            <a:ext cx="815340" cy="368300"/>
          </a:xfrm>
          <a:prstGeom prst="rect">
            <a:avLst/>
          </a:prstGeom>
          <a:noFill/>
        </p:spPr>
        <p:txBody>
          <a:bodyPr wrap="square" rtlCol="0">
            <a:spAutoFit/>
          </a:bodyPr>
          <a:p>
            <a:pPr algn="ctr">
              <a:lnSpc>
                <a:spcPct val="100000"/>
              </a:lnSpc>
            </a:pPr>
            <a:r>
              <a:rPr lang="en-US" b="1" dirty="0">
                <a:solidFill>
                  <a:srgbClr val="F1ECB5"/>
                </a:solidFill>
                <a:latin typeface="方正宋刻本秀楷简体" panose="02000000000000000000" charset="-122"/>
                <a:ea typeface="方正宋刻本秀楷简体" panose="02000000000000000000" charset="-122"/>
              </a:rPr>
              <a:t>2013</a:t>
            </a:r>
            <a:endParaRPr lang="en-US" b="1" dirty="0">
              <a:solidFill>
                <a:srgbClr val="F1ECB5"/>
              </a:solidFill>
              <a:latin typeface="方正宋刻本秀楷简体" panose="02000000000000000000" charset="-122"/>
              <a:ea typeface="方正宋刻本秀楷简体" panose="02000000000000000000" charset="-122"/>
            </a:endParaRPr>
          </a:p>
        </p:txBody>
      </p:sp>
      <p:sp>
        <p:nvSpPr>
          <p:cNvPr id="78" name="文本框 77"/>
          <p:cNvSpPr txBox="1"/>
          <p:nvPr/>
        </p:nvSpPr>
        <p:spPr>
          <a:xfrm>
            <a:off x="9984105" y="1407795"/>
            <a:ext cx="490220" cy="4244340"/>
          </a:xfrm>
          <a:prstGeom prst="rect">
            <a:avLst/>
          </a:prstGeom>
          <a:noFill/>
        </p:spPr>
        <p:txBody>
          <a:bodyPr vert="eaVert" wrap="square" rtlCol="0">
            <a:spAutoFit/>
          </a:bodyPr>
          <a:p>
            <a:pPr algn="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一带一路</a:t>
            </a:r>
            <a:r>
              <a:rPr lang="en-US" altLang="zh-CN"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rPr>
              <a:t>倡议的提出</a:t>
            </a:r>
            <a:endParaRPr lang="zh-CN" altLang="en-US" sz="2000" b="1">
              <a:solidFill>
                <a:srgbClr val="2E75B6"/>
              </a:solidFill>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79" name="文本框 78"/>
          <p:cNvSpPr txBox="1"/>
          <p:nvPr/>
        </p:nvSpPr>
        <p:spPr>
          <a:xfrm>
            <a:off x="10586085" y="1407795"/>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rPr>
              <a:t>习马会</a:t>
            </a:r>
            <a:endParaRPr lang="zh-CN" sz="2000" b="1">
              <a:solidFill>
                <a:srgbClr val="2E75B6"/>
              </a:solidFill>
              <a:latin typeface="方正宋刻本秀楷简体" panose="02000000000000000000" charset="-122"/>
              <a:ea typeface="方正宋刻本秀楷简体" panose="02000000000000000000" charset="-122"/>
            </a:endParaRPr>
          </a:p>
        </p:txBody>
      </p:sp>
      <p:sp>
        <p:nvSpPr>
          <p:cNvPr id="80" name="文本框 79"/>
          <p:cNvSpPr txBox="1"/>
          <p:nvPr/>
        </p:nvSpPr>
        <p:spPr>
          <a:xfrm>
            <a:off x="11238865" y="1407795"/>
            <a:ext cx="490220" cy="4244340"/>
          </a:xfrm>
          <a:prstGeom prst="rect">
            <a:avLst/>
          </a:prstGeom>
          <a:noFill/>
        </p:spPr>
        <p:txBody>
          <a:bodyPr vert="eaVert" wrap="square" rtlCol="0">
            <a:spAutoFit/>
          </a:bodyPr>
          <a:p>
            <a:pPr algn="r"/>
            <a:r>
              <a:rPr lang="zh-CN" sz="2000" b="1">
                <a:solidFill>
                  <a:srgbClr val="2E75B6"/>
                </a:solidFill>
                <a:latin typeface="方正宋刻本秀楷简体" panose="02000000000000000000" charset="-122"/>
                <a:ea typeface="方正宋刻本秀楷简体" panose="02000000000000000000" charset="-122"/>
              </a:rPr>
              <a:t>中共十九大</a:t>
            </a:r>
            <a:endParaRPr lang="zh-CN" sz="2000" b="1">
              <a:solidFill>
                <a:srgbClr val="2E75B6"/>
              </a:solidFill>
              <a:latin typeface="方正宋刻本秀楷简体" panose="02000000000000000000" charset="-122"/>
              <a:ea typeface="方正宋刻本秀楷简体" panose="02000000000000000000" charset="-122"/>
            </a:endParaRPr>
          </a:p>
        </p:txBody>
      </p:sp>
      <p:cxnSp>
        <p:nvCxnSpPr>
          <p:cNvPr id="81" name="直接箭头连接符 80"/>
          <p:cNvCxnSpPr>
            <a:stCxn id="82" idx="1"/>
          </p:cNvCxnSpPr>
          <p:nvPr/>
        </p:nvCxnSpPr>
        <p:spPr>
          <a:xfrm flipH="1" flipV="1">
            <a:off x="179705" y="6436995"/>
            <a:ext cx="408051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4260215" y="6237605"/>
            <a:ext cx="3524885" cy="398780"/>
          </a:xfrm>
          <a:prstGeom prst="rect">
            <a:avLst/>
          </a:prstGeom>
          <a:noFill/>
        </p:spPr>
        <p:txBody>
          <a:bodyPr wrap="square" rtlCol="0">
            <a:spAutoFit/>
          </a:bodyPr>
          <a:p>
            <a:pPr algn="ctr"/>
            <a:r>
              <a:rPr lang="zh-CN" altLang="en-US" sz="2000" b="1">
                <a:solidFill>
                  <a:srgbClr val="2E75B6"/>
                </a:solidFill>
                <a:latin typeface="方正宋刻本秀楷简体" panose="02000000000000000000" charset="-122"/>
                <a:ea typeface="方正宋刻本秀楷简体" panose="02000000000000000000" charset="-122"/>
                <a:hlinkClick r:id=""/>
              </a:rPr>
              <a:t>社会主义现代化建设新时期</a:t>
            </a:r>
            <a:endParaRPr lang="zh-CN" altLang="en-US" sz="2000" b="1">
              <a:solidFill>
                <a:srgbClr val="2E75B6"/>
              </a:solidFill>
              <a:latin typeface="方正宋刻本秀楷简体" panose="02000000000000000000" charset="-122"/>
              <a:ea typeface="方正宋刻本秀楷简体" panose="02000000000000000000" charset="-122"/>
              <a:hlinkClick r:id=""/>
            </a:endParaRPr>
          </a:p>
        </p:txBody>
      </p:sp>
      <p:cxnSp>
        <p:nvCxnSpPr>
          <p:cNvPr id="84" name="直接箭头连接符 83"/>
          <p:cNvCxnSpPr/>
          <p:nvPr/>
        </p:nvCxnSpPr>
        <p:spPr>
          <a:xfrm flipV="1">
            <a:off x="7733665" y="6436995"/>
            <a:ext cx="4080510"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321945" y="1633855"/>
            <a:ext cx="11330940" cy="5169535"/>
          </a:xfrm>
          <a:prstGeom prst="rect">
            <a:avLst/>
          </a:prstGeom>
          <a:noFill/>
        </p:spPr>
        <p:txBody>
          <a:bodyPr wrap="square" rtlCol="0">
            <a:spAutoFit/>
          </a:bodyPr>
          <a:p>
            <a:pPr indent="0" algn="just">
              <a:lnSpc>
                <a:spcPct val="125000"/>
              </a:lnSpc>
              <a:spcBef>
                <a:spcPts val="0"/>
              </a:spcBef>
              <a:spcAft>
                <a:spcPts val="0"/>
              </a:spcAft>
            </a:pPr>
            <a:r>
              <a:rPr lang="zh-CN" sz="2400" b="1">
                <a:solidFill>
                  <a:srgbClr val="FF0000"/>
                </a:solidFill>
                <a:latin typeface="微软雅黑" panose="020B0503020204020204" charset="-122"/>
                <a:ea typeface="微软雅黑" panose="020B0503020204020204" charset="-122"/>
                <a:sym typeface="+mn-ea"/>
              </a:rPr>
              <a:t>国内：</a:t>
            </a:r>
            <a:endParaRPr lang="zh-CN"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sz="2400">
                <a:latin typeface="微软雅黑" panose="020B0503020204020204" charset="-122"/>
                <a:ea typeface="微软雅黑" panose="020B0503020204020204" charset="-122"/>
                <a:sym typeface="+mn-ea"/>
              </a:rPr>
              <a:t>①</a:t>
            </a:r>
            <a:r>
              <a:rPr sz="2400">
                <a:latin typeface="微软雅黑" panose="020B0503020204020204" charset="-122"/>
                <a:ea typeface="微软雅黑" panose="020B0503020204020204" charset="-122"/>
                <a:sym typeface="+mn-ea"/>
              </a:rPr>
              <a:t>中华人民共和国的成立，结束了帝国主义、封建主义和官僚资本主义长期压迫和剥削中国各族人民的历史，人民真正成为国家的主人</a:t>
            </a:r>
            <a:r>
              <a:rPr lang="zh-CN" sz="2400">
                <a:latin typeface="微软雅黑" panose="020B0503020204020204" charset="-122"/>
                <a:ea typeface="微软雅黑" panose="020B0503020204020204" charset="-122"/>
                <a:sym typeface="+mn-ea"/>
              </a:rPr>
              <a:t>。</a:t>
            </a:r>
            <a:endParaRPr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sz="2400">
                <a:latin typeface="微软雅黑" panose="020B0503020204020204" charset="-122"/>
                <a:ea typeface="微软雅黑" panose="020B0503020204020204" charset="-122"/>
                <a:sym typeface="+mn-ea"/>
              </a:rPr>
              <a:t>②</a:t>
            </a:r>
            <a:r>
              <a:rPr sz="2400">
                <a:latin typeface="微软雅黑" panose="020B0503020204020204" charset="-122"/>
                <a:ea typeface="微软雅黑" panose="020B0503020204020204" charset="-122"/>
                <a:sym typeface="+mn-ea"/>
              </a:rPr>
              <a:t>从根本上改变了中国社会的发展方向，为实现由新民主主义向社会主义过渡创造了前提条件。</a:t>
            </a:r>
            <a:endParaRPr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altLang="en-US" sz="2400">
                <a:latin typeface="微软雅黑" panose="020B0503020204020204" charset="-122"/>
                <a:ea typeface="微软雅黑" panose="020B0503020204020204" charset="-122"/>
                <a:sym typeface="+mn-ea"/>
              </a:rPr>
              <a:t>③</a:t>
            </a:r>
            <a:r>
              <a:rPr sz="2400">
                <a:latin typeface="微软雅黑" panose="020B0503020204020204" charset="-122"/>
                <a:ea typeface="微软雅黑" panose="020B0503020204020204" charset="-122"/>
                <a:sym typeface="+mn-ea"/>
              </a:rPr>
              <a:t>中华民族开始以崭新的姿态自立于世界民族之林，中国历史进入新纪元。</a:t>
            </a:r>
            <a:endParaRPr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endParaRPr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sz="2400" b="1">
                <a:solidFill>
                  <a:srgbClr val="FF0000"/>
                </a:solidFill>
                <a:latin typeface="微软雅黑" panose="020B0503020204020204" charset="-122"/>
                <a:ea typeface="微软雅黑" panose="020B0503020204020204" charset="-122"/>
                <a:sym typeface="+mn-ea"/>
              </a:rPr>
              <a:t>世界：</a:t>
            </a:r>
            <a:endParaRPr lang="zh-CN" sz="2400" b="1">
              <a:solidFill>
                <a:srgbClr val="FF0000"/>
              </a:solidFill>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sz="2400">
                <a:latin typeface="微软雅黑" panose="020B0503020204020204" charset="-122"/>
                <a:ea typeface="微软雅黑" panose="020B0503020204020204" charset="-122"/>
                <a:sym typeface="+mn-ea"/>
              </a:rPr>
              <a:t>巩固了社会主义阵营，推动形成新的世界均势。</a:t>
            </a:r>
            <a:endParaRPr lang="zh-CN"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sz="2400">
                <a:latin typeface="微软雅黑" panose="020B0503020204020204" charset="-122"/>
                <a:ea typeface="微软雅黑" panose="020B0503020204020204" charset="-122"/>
                <a:sym typeface="+mn-ea"/>
              </a:rPr>
              <a:t>极大改变了世界的政治格局，壮大了世界和平、民主和社会主义力量。</a:t>
            </a:r>
            <a:endParaRPr lang="zh-CN" sz="2400">
              <a:latin typeface="微软雅黑" panose="020B0503020204020204" charset="-122"/>
              <a:ea typeface="微软雅黑" panose="020B0503020204020204" charset="-122"/>
              <a:sym typeface="+mn-ea"/>
            </a:endParaRPr>
          </a:p>
          <a:p>
            <a:pPr indent="0" algn="just">
              <a:lnSpc>
                <a:spcPct val="125000"/>
              </a:lnSpc>
              <a:spcBef>
                <a:spcPts val="0"/>
              </a:spcBef>
              <a:spcAft>
                <a:spcPts val="0"/>
              </a:spcAft>
            </a:pPr>
            <a:r>
              <a:rPr lang="zh-CN" altLang="en-US" sz="2400">
                <a:latin typeface="微软雅黑" panose="020B0503020204020204" charset="-122"/>
                <a:ea typeface="微软雅黑" panose="020B0503020204020204" charset="-122"/>
                <a:cs typeface="华文中宋" panose="02010600040101010101" charset="-122"/>
                <a:sym typeface="+mn-ea"/>
              </a:rPr>
              <a:t>给予帝国主义殖民体系以沉重打击，极大鼓舞了殖民地半殖民地人民的解放斗争。</a:t>
            </a:r>
            <a:endParaRPr lang="zh-CN" sz="2400">
              <a:latin typeface="微软雅黑" panose="020B0503020204020204" charset="-122"/>
              <a:ea typeface="微软雅黑" panose="020B0503020204020204" charset="-122"/>
              <a:sym typeface="+mn-ea"/>
            </a:endParaRPr>
          </a:p>
        </p:txBody>
      </p:sp>
      <p:sp>
        <p:nvSpPr>
          <p:cNvPr id="12" name="文本框 11"/>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1.</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新中国成立的</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意义</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新中国巩固政权的措施</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29" name="任意多边形 28"/>
          <p:cNvSpPr/>
          <p:nvPr>
            <p:custDataLst>
              <p:tags r:id="rId1"/>
            </p:custDataLst>
          </p:nvPr>
        </p:nvSpPr>
        <p:spPr bwMode="auto">
          <a:xfrm>
            <a:off x="5065727" y="2954004"/>
            <a:ext cx="2021264" cy="2021263"/>
          </a:xfrm>
          <a:custGeom>
            <a:avLst/>
            <a:gdLst/>
            <a:ahLst/>
            <a:cxnLst>
              <a:cxn ang="0">
                <a:pos x="1116" y="391"/>
              </a:cxn>
              <a:cxn ang="0">
                <a:pos x="391" y="127"/>
              </a:cxn>
              <a:cxn ang="0">
                <a:pos x="127" y="851"/>
              </a:cxn>
              <a:cxn ang="0">
                <a:pos x="851" y="1115"/>
              </a:cxn>
              <a:cxn ang="0">
                <a:pos x="1116" y="391"/>
              </a:cxn>
            </a:cxnLst>
            <a:rect l="0" t="0" r="r" b="b"/>
            <a:pathLst>
              <a:path w="1243" h="1243">
                <a:moveTo>
                  <a:pt x="1116" y="391"/>
                </a:moveTo>
                <a:cubicBezTo>
                  <a:pt x="989" y="118"/>
                  <a:pt x="664" y="0"/>
                  <a:pt x="391" y="127"/>
                </a:cubicBezTo>
                <a:cubicBezTo>
                  <a:pt x="118" y="254"/>
                  <a:pt x="0" y="578"/>
                  <a:pt x="127" y="851"/>
                </a:cubicBezTo>
                <a:cubicBezTo>
                  <a:pt x="254" y="1124"/>
                  <a:pt x="579" y="1243"/>
                  <a:pt x="851" y="1115"/>
                </a:cubicBezTo>
                <a:cubicBezTo>
                  <a:pt x="1124" y="988"/>
                  <a:pt x="1243" y="664"/>
                  <a:pt x="1116" y="391"/>
                </a:cubicBezTo>
                <a:close/>
              </a:path>
            </a:pathLst>
          </a:custGeom>
          <a:solidFill>
            <a:srgbClr val="FF170C">
              <a:lumMod val="20000"/>
              <a:lumOff val="80000"/>
            </a:srgbClr>
          </a:solidFill>
          <a:ln w="9525">
            <a:noFill/>
            <a:round/>
          </a:ln>
        </p:spPr>
        <p:txBody>
          <a:bodyPr anchor="ctr"/>
          <a:p>
            <a:pPr algn="ctr">
              <a:lnSpc>
                <a:spcPct val="130000"/>
              </a:lnSpc>
            </a:pPr>
          </a:p>
        </p:txBody>
      </p:sp>
      <p:grpSp>
        <p:nvGrpSpPr>
          <p:cNvPr id="35" name="组合 34"/>
          <p:cNvGrpSpPr/>
          <p:nvPr/>
        </p:nvGrpSpPr>
        <p:grpSpPr>
          <a:xfrm>
            <a:off x="6118225" y="2241550"/>
            <a:ext cx="3646805" cy="1362710"/>
            <a:chOff x="9256" y="2901"/>
            <a:chExt cx="5743" cy="2146"/>
          </a:xfrm>
        </p:grpSpPr>
        <p:cxnSp>
          <p:nvCxnSpPr>
            <p:cNvPr id="42" name="直接连接符 41"/>
            <p:cNvCxnSpPr/>
            <p:nvPr>
              <p:custDataLst>
                <p:tags r:id="rId2"/>
              </p:custDataLst>
            </p:nvPr>
          </p:nvCxnSpPr>
          <p:spPr>
            <a:xfrm>
              <a:off x="11158" y="3397"/>
              <a:ext cx="1245" cy="2"/>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43" name="直接连接符 42"/>
            <p:cNvCxnSpPr/>
            <p:nvPr>
              <p:custDataLst>
                <p:tags r:id="rId3"/>
              </p:custDataLst>
            </p:nvPr>
          </p:nvCxnSpPr>
          <p:spPr>
            <a:xfrm rot="5400000" flipH="1" flipV="1">
              <a:off x="10653" y="3451"/>
              <a:ext cx="574" cy="459"/>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sp>
          <p:nvSpPr>
            <p:cNvPr id="9" name="任意多边形 8"/>
            <p:cNvSpPr/>
            <p:nvPr>
              <p:custDataLst>
                <p:tags r:id="rId4"/>
              </p:custDataLst>
            </p:nvPr>
          </p:nvSpPr>
          <p:spPr bwMode="auto">
            <a:xfrm>
              <a:off x="9256" y="3297"/>
              <a:ext cx="2136" cy="1751"/>
            </a:xfrm>
            <a:custGeom>
              <a:avLst/>
              <a:gdLst/>
              <a:ahLst/>
              <a:cxnLst>
                <a:cxn ang="0">
                  <a:pos x="547" y="684"/>
                </a:cxn>
                <a:cxn ang="0">
                  <a:pos x="834" y="605"/>
                </a:cxn>
                <a:cxn ang="0">
                  <a:pos x="811" y="534"/>
                </a:cxn>
                <a:cxn ang="0">
                  <a:pos x="627" y="557"/>
                </a:cxn>
                <a:cxn ang="0">
                  <a:pos x="563" y="456"/>
                </a:cxn>
                <a:cxn ang="0">
                  <a:pos x="566" y="453"/>
                </a:cxn>
                <a:cxn ang="0">
                  <a:pos x="664" y="303"/>
                </a:cxn>
                <a:cxn ang="0">
                  <a:pos x="529" y="177"/>
                </a:cxn>
                <a:cxn ang="0">
                  <a:pos x="379" y="285"/>
                </a:cxn>
                <a:cxn ang="0">
                  <a:pos x="275" y="227"/>
                </a:cxn>
                <a:cxn ang="0">
                  <a:pos x="276" y="224"/>
                </a:cxn>
                <a:cxn ang="0">
                  <a:pos x="289" y="45"/>
                </a:cxn>
                <a:cxn ang="0">
                  <a:pos x="110" y="0"/>
                </a:cxn>
                <a:cxn ang="0">
                  <a:pos x="30" y="166"/>
                </a:cxn>
                <a:cxn ang="0">
                  <a:pos x="0" y="163"/>
                </a:cxn>
                <a:cxn ang="0">
                  <a:pos x="0" y="290"/>
                </a:cxn>
                <a:cxn ang="0">
                  <a:pos x="547" y="684"/>
                </a:cxn>
              </a:cxnLst>
              <a:rect l="0" t="0" r="r" b="b"/>
              <a:pathLst>
                <a:path w="834" h="684">
                  <a:moveTo>
                    <a:pt x="547" y="684"/>
                  </a:moveTo>
                  <a:cubicBezTo>
                    <a:pt x="834" y="605"/>
                    <a:pt x="834" y="605"/>
                    <a:pt x="834" y="605"/>
                  </a:cubicBezTo>
                  <a:cubicBezTo>
                    <a:pt x="811" y="534"/>
                    <a:pt x="811" y="534"/>
                    <a:pt x="811" y="534"/>
                  </a:cubicBezTo>
                  <a:cubicBezTo>
                    <a:pt x="627" y="557"/>
                    <a:pt x="627" y="557"/>
                    <a:pt x="627" y="557"/>
                  </a:cubicBezTo>
                  <a:cubicBezTo>
                    <a:pt x="608" y="521"/>
                    <a:pt x="587" y="487"/>
                    <a:pt x="563" y="456"/>
                  </a:cubicBezTo>
                  <a:cubicBezTo>
                    <a:pt x="566" y="453"/>
                    <a:pt x="566" y="453"/>
                    <a:pt x="566" y="453"/>
                  </a:cubicBezTo>
                  <a:cubicBezTo>
                    <a:pt x="664" y="303"/>
                    <a:pt x="664" y="303"/>
                    <a:pt x="664" y="303"/>
                  </a:cubicBezTo>
                  <a:cubicBezTo>
                    <a:pt x="529" y="177"/>
                    <a:pt x="529" y="177"/>
                    <a:pt x="529" y="177"/>
                  </a:cubicBezTo>
                  <a:cubicBezTo>
                    <a:pt x="379" y="285"/>
                    <a:pt x="379" y="285"/>
                    <a:pt x="379" y="285"/>
                  </a:cubicBezTo>
                  <a:cubicBezTo>
                    <a:pt x="346" y="263"/>
                    <a:pt x="311" y="244"/>
                    <a:pt x="275" y="227"/>
                  </a:cubicBezTo>
                  <a:cubicBezTo>
                    <a:pt x="276" y="224"/>
                    <a:pt x="276" y="224"/>
                    <a:pt x="276" y="224"/>
                  </a:cubicBezTo>
                  <a:cubicBezTo>
                    <a:pt x="289" y="45"/>
                    <a:pt x="289" y="45"/>
                    <a:pt x="289" y="45"/>
                  </a:cubicBezTo>
                  <a:cubicBezTo>
                    <a:pt x="110" y="0"/>
                    <a:pt x="110" y="0"/>
                    <a:pt x="110" y="0"/>
                  </a:cubicBezTo>
                  <a:cubicBezTo>
                    <a:pt x="30" y="166"/>
                    <a:pt x="30" y="166"/>
                    <a:pt x="30" y="166"/>
                  </a:cubicBezTo>
                  <a:cubicBezTo>
                    <a:pt x="19" y="165"/>
                    <a:pt x="12" y="164"/>
                    <a:pt x="0" y="163"/>
                  </a:cubicBezTo>
                  <a:cubicBezTo>
                    <a:pt x="0" y="290"/>
                    <a:pt x="0" y="290"/>
                    <a:pt x="0" y="290"/>
                  </a:cubicBezTo>
                  <a:cubicBezTo>
                    <a:pt x="240" y="300"/>
                    <a:pt x="459" y="453"/>
                    <a:pt x="547" y="684"/>
                  </a:cubicBezTo>
                  <a:close/>
                </a:path>
              </a:pathLst>
            </a:custGeom>
            <a:solidFill>
              <a:srgbClr val="FF6000"/>
            </a:solidFill>
            <a:ln w="9525">
              <a:noFill/>
              <a:round/>
            </a:ln>
          </p:spPr>
          <p:txBody>
            <a:bodyPr anchor="ctr"/>
            <a:p>
              <a:pPr algn="ctr">
                <a:lnSpc>
                  <a:spcPct val="130000"/>
                </a:lnSpc>
              </a:pPr>
            </a:p>
          </p:txBody>
        </p:sp>
        <p:sp>
          <p:nvSpPr>
            <p:cNvPr id="25" name="文本框 24"/>
            <p:cNvSpPr txBox="1"/>
            <p:nvPr>
              <p:custDataLst>
                <p:tags r:id="rId5"/>
              </p:custDataLst>
            </p:nvPr>
          </p:nvSpPr>
          <p:spPr bwMode="auto">
            <a:xfrm>
              <a:off x="12403" y="2901"/>
              <a:ext cx="2597" cy="669"/>
            </a:xfrm>
            <a:prstGeom prst="rect">
              <a:avLst/>
            </a:prstGeom>
            <a:noFill/>
          </p:spPr>
          <p:txBody>
            <a:bodyPr wrap="square" lIns="90000" tIns="46800" rIns="90000" bIns="0" anchor="ctr">
              <a:noAutofit/>
            </a:bodyPr>
            <a:p>
              <a:pPr algn="ctr">
                <a:lnSpc>
                  <a:spcPct val="120000"/>
                </a:lnSpc>
              </a:pPr>
              <a:r>
                <a:rPr lang="zh-CN" altLang="en-US" sz="2300" b="1" spc="300" dirty="0">
                  <a:solidFill>
                    <a:srgbClr val="FF6000"/>
                  </a:solidFill>
                  <a:latin typeface="微软雅黑" panose="020B0503020204020204" charset="-122"/>
                  <a:ea typeface="微软雅黑" panose="020B0503020204020204" charset="-122"/>
                  <a:cs typeface="+mn-ea"/>
                </a:rPr>
                <a:t>二</a:t>
              </a:r>
              <a:endParaRPr lang="zh-CN" altLang="en-US" sz="2300" b="1" spc="300" dirty="0">
                <a:solidFill>
                  <a:srgbClr val="FF6000"/>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6000"/>
                  </a:solidFill>
                  <a:latin typeface="微软雅黑" panose="020B0503020204020204" charset="-122"/>
                  <a:ea typeface="微软雅黑" panose="020B0503020204020204" charset="-122"/>
                  <a:cs typeface="+mn-ea"/>
                </a:rPr>
                <a:t>土地改革</a:t>
              </a:r>
              <a:endParaRPr lang="zh-CN" altLang="en-US" sz="2300" b="1" spc="300" dirty="0">
                <a:solidFill>
                  <a:srgbClr val="FF6000"/>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6000"/>
                  </a:solidFill>
                  <a:latin typeface="微软雅黑" panose="020B0503020204020204" charset="-122"/>
                  <a:ea typeface="微软雅黑" panose="020B0503020204020204" charset="-122"/>
                  <a:cs typeface="+mn-ea"/>
                </a:rPr>
                <a:t>解放农民</a:t>
              </a:r>
              <a:endParaRPr lang="zh-CN" altLang="en-US" sz="2300" b="1" spc="300" dirty="0">
                <a:solidFill>
                  <a:srgbClr val="FF6000"/>
                </a:solidFill>
                <a:latin typeface="微软雅黑" panose="020B0503020204020204" charset="-122"/>
                <a:ea typeface="微软雅黑" panose="020B0503020204020204" charset="-122"/>
                <a:cs typeface="+mn-ea"/>
              </a:endParaRPr>
            </a:p>
          </p:txBody>
        </p:sp>
      </p:grpSp>
      <p:grpSp>
        <p:nvGrpSpPr>
          <p:cNvPr id="37" name="组合 36"/>
          <p:cNvGrpSpPr/>
          <p:nvPr/>
        </p:nvGrpSpPr>
        <p:grpSpPr>
          <a:xfrm>
            <a:off x="6687185" y="3556000"/>
            <a:ext cx="3465830" cy="1544320"/>
            <a:chOff x="10152" y="4971"/>
            <a:chExt cx="5458" cy="2432"/>
          </a:xfrm>
        </p:grpSpPr>
        <p:cxnSp>
          <p:nvCxnSpPr>
            <p:cNvPr id="40" name="直接连接符 39"/>
            <p:cNvCxnSpPr/>
            <p:nvPr>
              <p:custDataLst>
                <p:tags r:id="rId6"/>
              </p:custDataLst>
            </p:nvPr>
          </p:nvCxnSpPr>
          <p:spPr>
            <a:xfrm>
              <a:off x="11769" y="5509"/>
              <a:ext cx="1245" cy="2"/>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41" name="直接连接符 40"/>
            <p:cNvCxnSpPr/>
            <p:nvPr>
              <p:custDataLst>
                <p:tags r:id="rId7"/>
              </p:custDataLst>
            </p:nvPr>
          </p:nvCxnSpPr>
          <p:spPr>
            <a:xfrm rot="5400000" flipH="1" flipV="1">
              <a:off x="11264" y="5562"/>
              <a:ext cx="574" cy="459"/>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sp>
          <p:nvSpPr>
            <p:cNvPr id="4" name="任意多边形 3"/>
            <p:cNvSpPr/>
            <p:nvPr>
              <p:custDataLst>
                <p:tags r:id="rId8"/>
              </p:custDataLst>
            </p:nvPr>
          </p:nvSpPr>
          <p:spPr bwMode="auto">
            <a:xfrm>
              <a:off x="10152" y="4971"/>
              <a:ext cx="1374" cy="2433"/>
            </a:xfrm>
            <a:custGeom>
              <a:avLst/>
              <a:gdLst/>
              <a:ahLst/>
              <a:cxnLst>
                <a:cxn ang="0">
                  <a:pos x="364" y="260"/>
                </a:cxn>
                <a:cxn ang="0">
                  <a:pos x="357" y="142"/>
                </a:cxn>
                <a:cxn ang="0">
                  <a:pos x="361" y="140"/>
                </a:cxn>
                <a:cxn ang="0">
                  <a:pos x="519" y="55"/>
                </a:cxn>
                <a:cxn ang="0">
                  <a:pos x="501" y="0"/>
                </a:cxn>
                <a:cxn ang="0">
                  <a:pos x="214" y="80"/>
                </a:cxn>
                <a:cxn ang="0">
                  <a:pos x="219" y="95"/>
                </a:cxn>
                <a:cxn ang="0">
                  <a:pos x="0" y="735"/>
                </a:cxn>
                <a:cxn ang="0">
                  <a:pos x="85" y="862"/>
                </a:cxn>
                <a:cxn ang="0">
                  <a:pos x="215" y="951"/>
                </a:cxn>
                <a:cxn ang="0">
                  <a:pos x="343" y="818"/>
                </a:cxn>
                <a:cxn ang="0">
                  <a:pos x="237" y="666"/>
                </a:cxn>
                <a:cxn ang="0">
                  <a:pos x="236" y="665"/>
                </a:cxn>
                <a:cxn ang="0">
                  <a:pos x="318" y="507"/>
                </a:cxn>
                <a:cxn ang="0">
                  <a:pos x="324" y="508"/>
                </a:cxn>
                <a:cxn ang="0">
                  <a:pos x="503" y="510"/>
                </a:cxn>
                <a:cxn ang="0">
                  <a:pos x="537" y="328"/>
                </a:cxn>
                <a:cxn ang="0">
                  <a:pos x="365" y="260"/>
                </a:cxn>
                <a:cxn ang="0">
                  <a:pos x="364" y="260"/>
                </a:cxn>
              </a:cxnLst>
              <a:rect l="0" t="0" r="r" b="b"/>
              <a:pathLst>
                <a:path w="537" h="951">
                  <a:moveTo>
                    <a:pt x="364" y="260"/>
                  </a:moveTo>
                  <a:cubicBezTo>
                    <a:pt x="365" y="221"/>
                    <a:pt x="363" y="181"/>
                    <a:pt x="357" y="142"/>
                  </a:cubicBezTo>
                  <a:cubicBezTo>
                    <a:pt x="361" y="140"/>
                    <a:pt x="361" y="140"/>
                    <a:pt x="361" y="140"/>
                  </a:cubicBezTo>
                  <a:cubicBezTo>
                    <a:pt x="519" y="55"/>
                    <a:pt x="519" y="55"/>
                    <a:pt x="519" y="55"/>
                  </a:cubicBezTo>
                  <a:cubicBezTo>
                    <a:pt x="501" y="0"/>
                    <a:pt x="501" y="0"/>
                    <a:pt x="501" y="0"/>
                  </a:cubicBezTo>
                  <a:cubicBezTo>
                    <a:pt x="214" y="80"/>
                    <a:pt x="214" y="80"/>
                    <a:pt x="214" y="80"/>
                  </a:cubicBezTo>
                  <a:cubicBezTo>
                    <a:pt x="216" y="85"/>
                    <a:pt x="217" y="90"/>
                    <a:pt x="219" y="95"/>
                  </a:cubicBezTo>
                  <a:cubicBezTo>
                    <a:pt x="282" y="340"/>
                    <a:pt x="188" y="589"/>
                    <a:pt x="0" y="735"/>
                  </a:cubicBezTo>
                  <a:cubicBezTo>
                    <a:pt x="85" y="862"/>
                    <a:pt x="85" y="862"/>
                    <a:pt x="85" y="862"/>
                  </a:cubicBezTo>
                  <a:cubicBezTo>
                    <a:pt x="215" y="951"/>
                    <a:pt x="215" y="951"/>
                    <a:pt x="215" y="951"/>
                  </a:cubicBezTo>
                  <a:cubicBezTo>
                    <a:pt x="343" y="818"/>
                    <a:pt x="343" y="818"/>
                    <a:pt x="343" y="818"/>
                  </a:cubicBezTo>
                  <a:cubicBezTo>
                    <a:pt x="237" y="666"/>
                    <a:pt x="237" y="666"/>
                    <a:pt x="237" y="666"/>
                  </a:cubicBezTo>
                  <a:cubicBezTo>
                    <a:pt x="236" y="665"/>
                    <a:pt x="236" y="665"/>
                    <a:pt x="236" y="665"/>
                  </a:cubicBezTo>
                  <a:cubicBezTo>
                    <a:pt x="269" y="616"/>
                    <a:pt x="297" y="563"/>
                    <a:pt x="318" y="507"/>
                  </a:cubicBezTo>
                  <a:cubicBezTo>
                    <a:pt x="324" y="508"/>
                    <a:pt x="324" y="508"/>
                    <a:pt x="324" y="508"/>
                  </a:cubicBezTo>
                  <a:cubicBezTo>
                    <a:pt x="503" y="510"/>
                    <a:pt x="503" y="510"/>
                    <a:pt x="503" y="510"/>
                  </a:cubicBezTo>
                  <a:cubicBezTo>
                    <a:pt x="537" y="328"/>
                    <a:pt x="537" y="328"/>
                    <a:pt x="537" y="328"/>
                  </a:cubicBezTo>
                  <a:cubicBezTo>
                    <a:pt x="365" y="260"/>
                    <a:pt x="365" y="260"/>
                    <a:pt x="365" y="260"/>
                  </a:cubicBezTo>
                  <a:lnTo>
                    <a:pt x="364" y="260"/>
                  </a:lnTo>
                  <a:close/>
                </a:path>
              </a:pathLst>
            </a:custGeom>
            <a:solidFill>
              <a:srgbClr val="FF8400"/>
            </a:solidFill>
            <a:ln w="9525">
              <a:noFill/>
              <a:round/>
            </a:ln>
          </p:spPr>
          <p:txBody>
            <a:bodyPr anchor="ctr"/>
            <a:p>
              <a:pPr algn="ctr">
                <a:lnSpc>
                  <a:spcPct val="130000"/>
                </a:lnSpc>
              </a:pPr>
            </a:p>
          </p:txBody>
        </p:sp>
        <p:sp>
          <p:nvSpPr>
            <p:cNvPr id="21" name="文本框 20"/>
            <p:cNvSpPr txBox="1"/>
            <p:nvPr>
              <p:custDataLst>
                <p:tags r:id="rId9"/>
              </p:custDataLst>
            </p:nvPr>
          </p:nvSpPr>
          <p:spPr bwMode="auto">
            <a:xfrm>
              <a:off x="13014" y="5048"/>
              <a:ext cx="2597" cy="669"/>
            </a:xfrm>
            <a:prstGeom prst="rect">
              <a:avLst/>
            </a:prstGeom>
            <a:noFill/>
          </p:spPr>
          <p:txBody>
            <a:bodyPr wrap="square" lIns="90000" tIns="46800" rIns="90000" bIns="0" anchor="ctr">
              <a:noAutofit/>
            </a:bodyPr>
            <a:p>
              <a:pPr algn="ctr">
                <a:lnSpc>
                  <a:spcPct val="120000"/>
                </a:lnSpc>
              </a:pPr>
              <a:r>
                <a:rPr lang="zh-CN" altLang="en-US" sz="2300" b="1" spc="300" dirty="0">
                  <a:solidFill>
                    <a:srgbClr val="FF8400"/>
                  </a:solidFill>
                  <a:latin typeface="微软雅黑" panose="020B0503020204020204" charset="-122"/>
                  <a:ea typeface="微软雅黑" panose="020B0503020204020204" charset="-122"/>
                  <a:cs typeface="+mn-ea"/>
                </a:rPr>
                <a:t>三</a:t>
              </a:r>
              <a:endParaRPr lang="zh-CN" altLang="en-US" sz="2300" b="1" spc="300" dirty="0">
                <a:solidFill>
                  <a:srgbClr val="FF8400"/>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8400"/>
                  </a:solidFill>
                  <a:latin typeface="微软雅黑" panose="020B0503020204020204" charset="-122"/>
                  <a:ea typeface="微软雅黑" panose="020B0503020204020204" charset="-122"/>
                  <a:cs typeface="+mn-ea"/>
                </a:rPr>
                <a:t>稳定物价</a:t>
              </a:r>
              <a:endParaRPr lang="zh-CN" altLang="en-US" sz="2300" b="1" spc="300" dirty="0">
                <a:solidFill>
                  <a:srgbClr val="FF8400"/>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8400"/>
                  </a:solidFill>
                  <a:latin typeface="微软雅黑" panose="020B0503020204020204" charset="-122"/>
                  <a:ea typeface="微软雅黑" panose="020B0503020204020204" charset="-122"/>
                  <a:cs typeface="+mn-ea"/>
                </a:rPr>
                <a:t>恢复经济</a:t>
              </a:r>
              <a:endParaRPr lang="zh-CN" altLang="en-US" sz="2300" b="1" spc="300" dirty="0">
                <a:solidFill>
                  <a:srgbClr val="FF8400"/>
                </a:solidFill>
                <a:latin typeface="微软雅黑" panose="020B0503020204020204" charset="-122"/>
                <a:ea typeface="微软雅黑" panose="020B0503020204020204" charset="-122"/>
                <a:cs typeface="+mn-ea"/>
              </a:endParaRPr>
            </a:p>
          </p:txBody>
        </p:sp>
      </p:grpSp>
      <p:grpSp>
        <p:nvGrpSpPr>
          <p:cNvPr id="44" name="组合 43"/>
          <p:cNvGrpSpPr/>
          <p:nvPr/>
        </p:nvGrpSpPr>
        <p:grpSpPr>
          <a:xfrm>
            <a:off x="5142230" y="4777105"/>
            <a:ext cx="3375660" cy="1059815"/>
            <a:chOff x="7719" y="6894"/>
            <a:chExt cx="5316" cy="1669"/>
          </a:xfrm>
        </p:grpSpPr>
        <p:cxnSp>
          <p:nvCxnSpPr>
            <p:cNvPr id="38" name="直接连接符 37"/>
            <p:cNvCxnSpPr/>
            <p:nvPr>
              <p:custDataLst>
                <p:tags r:id="rId10"/>
              </p:custDataLst>
            </p:nvPr>
          </p:nvCxnSpPr>
          <p:spPr>
            <a:xfrm flipV="1">
              <a:off x="9194" y="8352"/>
              <a:ext cx="1245" cy="2"/>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39" name="直接连接符 38"/>
            <p:cNvCxnSpPr/>
            <p:nvPr>
              <p:custDataLst>
                <p:tags r:id="rId11"/>
              </p:custDataLst>
            </p:nvPr>
          </p:nvCxnSpPr>
          <p:spPr>
            <a:xfrm rot="16200000" flipH="1">
              <a:off x="8690" y="7841"/>
              <a:ext cx="574" cy="459"/>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sp>
          <p:nvSpPr>
            <p:cNvPr id="11" name="任意多边形 10"/>
            <p:cNvSpPr/>
            <p:nvPr>
              <p:custDataLst>
                <p:tags r:id="rId12"/>
              </p:custDataLst>
            </p:nvPr>
          </p:nvSpPr>
          <p:spPr bwMode="auto">
            <a:xfrm>
              <a:off x="7719" y="6894"/>
              <a:ext cx="2498" cy="1037"/>
            </a:xfrm>
            <a:custGeom>
              <a:avLst/>
              <a:gdLst/>
              <a:ahLst/>
              <a:cxnLst>
                <a:cxn ang="0">
                  <a:pos x="728" y="92"/>
                </a:cxn>
                <a:cxn ang="0">
                  <a:pos x="222" y="0"/>
                </a:cxn>
                <a:cxn ang="0">
                  <a:pos x="0" y="210"/>
                </a:cxn>
                <a:cxn ang="0">
                  <a:pos x="19" y="227"/>
                </a:cxn>
                <a:cxn ang="0">
                  <a:pos x="169" y="119"/>
                </a:cxn>
                <a:cxn ang="0">
                  <a:pos x="171" y="117"/>
                </a:cxn>
                <a:cxn ang="0">
                  <a:pos x="274" y="174"/>
                </a:cxn>
                <a:cxn ang="0">
                  <a:pos x="272" y="180"/>
                </a:cxn>
                <a:cxn ang="0">
                  <a:pos x="259" y="359"/>
                </a:cxn>
                <a:cxn ang="0">
                  <a:pos x="438" y="405"/>
                </a:cxn>
                <a:cxn ang="0">
                  <a:pos x="517" y="237"/>
                </a:cxn>
                <a:cxn ang="0">
                  <a:pos x="530" y="232"/>
                </a:cxn>
                <a:cxn ang="0">
                  <a:pos x="661" y="228"/>
                </a:cxn>
                <a:cxn ang="0">
                  <a:pos x="663" y="235"/>
                </a:cxn>
                <a:cxn ang="0">
                  <a:pos x="706" y="383"/>
                </a:cxn>
                <a:cxn ang="0">
                  <a:pos x="884" y="337"/>
                </a:cxn>
                <a:cxn ang="0">
                  <a:pos x="876" y="163"/>
                </a:cxn>
                <a:cxn ang="0">
                  <a:pos x="877" y="166"/>
                </a:cxn>
                <a:cxn ang="0">
                  <a:pos x="976" y="115"/>
                </a:cxn>
                <a:cxn ang="0">
                  <a:pos x="908" y="13"/>
                </a:cxn>
                <a:cxn ang="0">
                  <a:pos x="728" y="92"/>
                </a:cxn>
              </a:cxnLst>
              <a:rect l="0" t="0" r="r" b="b"/>
              <a:pathLst>
                <a:path w="976" h="405">
                  <a:moveTo>
                    <a:pt x="728" y="92"/>
                  </a:moveTo>
                  <a:cubicBezTo>
                    <a:pt x="547" y="139"/>
                    <a:pt x="364" y="99"/>
                    <a:pt x="222" y="0"/>
                  </a:cubicBezTo>
                  <a:cubicBezTo>
                    <a:pt x="0" y="210"/>
                    <a:pt x="0" y="210"/>
                    <a:pt x="0" y="210"/>
                  </a:cubicBezTo>
                  <a:cubicBezTo>
                    <a:pt x="19" y="227"/>
                    <a:pt x="19" y="227"/>
                    <a:pt x="19" y="227"/>
                  </a:cubicBezTo>
                  <a:cubicBezTo>
                    <a:pt x="169" y="119"/>
                    <a:pt x="169" y="119"/>
                    <a:pt x="169" y="119"/>
                  </a:cubicBezTo>
                  <a:cubicBezTo>
                    <a:pt x="171" y="117"/>
                    <a:pt x="171" y="117"/>
                    <a:pt x="171" y="117"/>
                  </a:cubicBezTo>
                  <a:cubicBezTo>
                    <a:pt x="204" y="139"/>
                    <a:pt x="238" y="158"/>
                    <a:pt x="274" y="174"/>
                  </a:cubicBezTo>
                  <a:cubicBezTo>
                    <a:pt x="272" y="180"/>
                    <a:pt x="272" y="180"/>
                    <a:pt x="272" y="180"/>
                  </a:cubicBezTo>
                  <a:cubicBezTo>
                    <a:pt x="259" y="359"/>
                    <a:pt x="259" y="359"/>
                    <a:pt x="259" y="359"/>
                  </a:cubicBezTo>
                  <a:cubicBezTo>
                    <a:pt x="438" y="405"/>
                    <a:pt x="438" y="405"/>
                    <a:pt x="438" y="405"/>
                  </a:cubicBezTo>
                  <a:cubicBezTo>
                    <a:pt x="517" y="237"/>
                    <a:pt x="517" y="237"/>
                    <a:pt x="517" y="237"/>
                  </a:cubicBezTo>
                  <a:cubicBezTo>
                    <a:pt x="530" y="232"/>
                    <a:pt x="530" y="232"/>
                    <a:pt x="530" y="232"/>
                  </a:cubicBezTo>
                  <a:cubicBezTo>
                    <a:pt x="569" y="235"/>
                    <a:pt x="601" y="236"/>
                    <a:pt x="661" y="228"/>
                  </a:cubicBezTo>
                  <a:cubicBezTo>
                    <a:pt x="663" y="235"/>
                    <a:pt x="663" y="235"/>
                    <a:pt x="663" y="235"/>
                  </a:cubicBezTo>
                  <a:cubicBezTo>
                    <a:pt x="706" y="383"/>
                    <a:pt x="706" y="383"/>
                    <a:pt x="706" y="383"/>
                  </a:cubicBezTo>
                  <a:cubicBezTo>
                    <a:pt x="884" y="337"/>
                    <a:pt x="884" y="337"/>
                    <a:pt x="884" y="337"/>
                  </a:cubicBezTo>
                  <a:cubicBezTo>
                    <a:pt x="876" y="163"/>
                    <a:pt x="876" y="163"/>
                    <a:pt x="876" y="163"/>
                  </a:cubicBezTo>
                  <a:cubicBezTo>
                    <a:pt x="877" y="166"/>
                    <a:pt x="877" y="166"/>
                    <a:pt x="877" y="166"/>
                  </a:cubicBezTo>
                  <a:cubicBezTo>
                    <a:pt x="911" y="151"/>
                    <a:pt x="944" y="134"/>
                    <a:pt x="976" y="115"/>
                  </a:cubicBezTo>
                  <a:cubicBezTo>
                    <a:pt x="908" y="13"/>
                    <a:pt x="908" y="13"/>
                    <a:pt x="908" y="13"/>
                  </a:cubicBezTo>
                  <a:cubicBezTo>
                    <a:pt x="854" y="48"/>
                    <a:pt x="794" y="75"/>
                    <a:pt x="728" y="92"/>
                  </a:cubicBezTo>
                  <a:close/>
                </a:path>
              </a:pathLst>
            </a:custGeom>
            <a:solidFill>
              <a:srgbClr val="FF9C00"/>
            </a:solidFill>
            <a:ln w="9525">
              <a:noFill/>
              <a:round/>
            </a:ln>
          </p:spPr>
          <p:txBody>
            <a:bodyPr anchor="ctr"/>
            <a:p>
              <a:pPr algn="ctr">
                <a:lnSpc>
                  <a:spcPct val="130000"/>
                </a:lnSpc>
              </a:pPr>
            </a:p>
          </p:txBody>
        </p:sp>
        <p:sp>
          <p:nvSpPr>
            <p:cNvPr id="19" name="文本框 18"/>
            <p:cNvSpPr txBox="1"/>
            <p:nvPr>
              <p:custDataLst>
                <p:tags r:id="rId13"/>
              </p:custDataLst>
            </p:nvPr>
          </p:nvSpPr>
          <p:spPr bwMode="auto">
            <a:xfrm>
              <a:off x="10439" y="7895"/>
              <a:ext cx="2597" cy="669"/>
            </a:xfrm>
            <a:prstGeom prst="rect">
              <a:avLst/>
            </a:prstGeom>
            <a:noFill/>
          </p:spPr>
          <p:txBody>
            <a:bodyPr wrap="square" lIns="90000" tIns="46800" rIns="90000" bIns="0" anchor="ctr">
              <a:noAutofit/>
            </a:bodyPr>
            <a:p>
              <a:pPr algn="ctr">
                <a:lnSpc>
                  <a:spcPct val="120000"/>
                </a:lnSpc>
              </a:pPr>
              <a:r>
                <a:rPr lang="zh-CN" altLang="en-US" sz="2300" b="1" spc="300" dirty="0">
                  <a:solidFill>
                    <a:srgbClr val="FF9C00"/>
                  </a:solidFill>
                  <a:latin typeface="微软雅黑" panose="020B0503020204020204" charset="-122"/>
                  <a:ea typeface="微软雅黑" panose="020B0503020204020204" charset="-122"/>
                  <a:cs typeface="+mn-ea"/>
                </a:rPr>
                <a:t>四</a:t>
              </a:r>
              <a:endParaRPr lang="en-US" altLang="zh-CN" sz="2300" b="1" spc="300" dirty="0">
                <a:solidFill>
                  <a:srgbClr val="FF9C00"/>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9C00"/>
                  </a:solidFill>
                  <a:latin typeface="微软雅黑" panose="020B0503020204020204" charset="-122"/>
                  <a:ea typeface="微软雅黑" panose="020B0503020204020204" charset="-122"/>
                  <a:cs typeface="+mn-ea"/>
                </a:rPr>
                <a:t>抗美援朝</a:t>
              </a:r>
              <a:endParaRPr lang="zh-CN" altLang="en-US" sz="2300" b="1" spc="300" dirty="0">
                <a:solidFill>
                  <a:srgbClr val="FF9C00"/>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9C00"/>
                  </a:solidFill>
                  <a:latin typeface="微软雅黑" panose="020B0503020204020204" charset="-122"/>
                  <a:ea typeface="微软雅黑" panose="020B0503020204020204" charset="-122"/>
                  <a:cs typeface="+mn-ea"/>
                </a:rPr>
                <a:t>保家卫国</a:t>
              </a:r>
              <a:endParaRPr lang="zh-CN" altLang="en-US" sz="2300" b="1" spc="300" dirty="0">
                <a:solidFill>
                  <a:srgbClr val="FF9C00"/>
                </a:solidFill>
                <a:latin typeface="微软雅黑" panose="020B0503020204020204" charset="-122"/>
                <a:ea typeface="微软雅黑" panose="020B0503020204020204" charset="-122"/>
                <a:cs typeface="+mn-ea"/>
              </a:endParaRPr>
            </a:p>
          </p:txBody>
        </p:sp>
      </p:grpSp>
      <p:grpSp>
        <p:nvGrpSpPr>
          <p:cNvPr id="34" name="组合 33"/>
          <p:cNvGrpSpPr/>
          <p:nvPr/>
        </p:nvGrpSpPr>
        <p:grpSpPr>
          <a:xfrm>
            <a:off x="2390775" y="2315210"/>
            <a:ext cx="3642360" cy="1309370"/>
            <a:chOff x="3386" y="3017"/>
            <a:chExt cx="5736" cy="2062"/>
          </a:xfrm>
        </p:grpSpPr>
        <p:sp>
          <p:nvSpPr>
            <p:cNvPr id="10" name="任意多边形 9"/>
            <p:cNvSpPr/>
            <p:nvPr>
              <p:custDataLst>
                <p:tags r:id="rId14"/>
              </p:custDataLst>
            </p:nvPr>
          </p:nvSpPr>
          <p:spPr bwMode="auto">
            <a:xfrm>
              <a:off x="7348" y="3307"/>
              <a:ext cx="1775" cy="1772"/>
            </a:xfrm>
            <a:custGeom>
              <a:avLst/>
              <a:gdLst/>
              <a:ahLst/>
              <a:cxnLst>
                <a:cxn ang="0">
                  <a:pos x="566" y="305"/>
                </a:cxn>
                <a:cxn ang="0">
                  <a:pos x="694" y="286"/>
                </a:cxn>
                <a:cxn ang="0">
                  <a:pos x="694" y="159"/>
                </a:cxn>
                <a:cxn ang="0">
                  <a:pos x="655" y="163"/>
                </a:cxn>
                <a:cxn ang="0">
                  <a:pos x="654" y="160"/>
                </a:cxn>
                <a:cxn ang="0">
                  <a:pos x="584" y="0"/>
                </a:cxn>
                <a:cxn ang="0">
                  <a:pos x="405" y="46"/>
                </a:cxn>
                <a:cxn ang="0">
                  <a:pos x="415" y="227"/>
                </a:cxn>
                <a:cxn ang="0">
                  <a:pos x="280" y="305"/>
                </a:cxn>
                <a:cxn ang="0">
                  <a:pos x="278" y="302"/>
                </a:cxn>
                <a:cxn ang="0">
                  <a:pos x="128" y="201"/>
                </a:cxn>
                <a:cxn ang="0">
                  <a:pos x="0" y="334"/>
                </a:cxn>
                <a:cxn ang="0">
                  <a:pos x="106" y="484"/>
                </a:cxn>
                <a:cxn ang="0">
                  <a:pos x="24" y="642"/>
                </a:cxn>
                <a:cxn ang="0">
                  <a:pos x="24" y="642"/>
                </a:cxn>
                <a:cxn ang="0">
                  <a:pos x="141" y="692"/>
                </a:cxn>
                <a:cxn ang="0">
                  <a:pos x="566" y="305"/>
                </a:cxn>
              </a:cxnLst>
              <a:rect l="0" t="0" r="r" b="b"/>
              <a:pathLst>
                <a:path w="694" h="692">
                  <a:moveTo>
                    <a:pt x="566" y="305"/>
                  </a:moveTo>
                  <a:cubicBezTo>
                    <a:pt x="608" y="294"/>
                    <a:pt x="650" y="288"/>
                    <a:pt x="694" y="286"/>
                  </a:cubicBezTo>
                  <a:cubicBezTo>
                    <a:pt x="694" y="159"/>
                    <a:pt x="694" y="159"/>
                    <a:pt x="694" y="159"/>
                  </a:cubicBezTo>
                  <a:cubicBezTo>
                    <a:pt x="682" y="159"/>
                    <a:pt x="670" y="161"/>
                    <a:pt x="655" y="163"/>
                  </a:cubicBezTo>
                  <a:cubicBezTo>
                    <a:pt x="654" y="160"/>
                    <a:pt x="654" y="160"/>
                    <a:pt x="654" y="160"/>
                  </a:cubicBezTo>
                  <a:cubicBezTo>
                    <a:pt x="584" y="0"/>
                    <a:pt x="584" y="0"/>
                    <a:pt x="584" y="0"/>
                  </a:cubicBezTo>
                  <a:cubicBezTo>
                    <a:pt x="405" y="46"/>
                    <a:pt x="405" y="46"/>
                    <a:pt x="405" y="46"/>
                  </a:cubicBezTo>
                  <a:cubicBezTo>
                    <a:pt x="415" y="227"/>
                    <a:pt x="415" y="227"/>
                    <a:pt x="415" y="227"/>
                  </a:cubicBezTo>
                  <a:cubicBezTo>
                    <a:pt x="367" y="249"/>
                    <a:pt x="322" y="274"/>
                    <a:pt x="280" y="305"/>
                  </a:cubicBezTo>
                  <a:cubicBezTo>
                    <a:pt x="278" y="302"/>
                    <a:pt x="278" y="302"/>
                    <a:pt x="278" y="302"/>
                  </a:cubicBezTo>
                  <a:cubicBezTo>
                    <a:pt x="128" y="201"/>
                    <a:pt x="128" y="201"/>
                    <a:pt x="128" y="201"/>
                  </a:cubicBezTo>
                  <a:cubicBezTo>
                    <a:pt x="0" y="334"/>
                    <a:pt x="0" y="334"/>
                    <a:pt x="0" y="334"/>
                  </a:cubicBezTo>
                  <a:cubicBezTo>
                    <a:pt x="106" y="484"/>
                    <a:pt x="106" y="484"/>
                    <a:pt x="106" y="484"/>
                  </a:cubicBezTo>
                  <a:cubicBezTo>
                    <a:pt x="73" y="534"/>
                    <a:pt x="45" y="586"/>
                    <a:pt x="24" y="642"/>
                  </a:cubicBezTo>
                  <a:cubicBezTo>
                    <a:pt x="24" y="642"/>
                    <a:pt x="24" y="642"/>
                    <a:pt x="24" y="642"/>
                  </a:cubicBezTo>
                  <a:cubicBezTo>
                    <a:pt x="141" y="692"/>
                    <a:pt x="141" y="692"/>
                    <a:pt x="141" y="692"/>
                  </a:cubicBezTo>
                  <a:cubicBezTo>
                    <a:pt x="207" y="507"/>
                    <a:pt x="361" y="358"/>
                    <a:pt x="566" y="305"/>
                  </a:cubicBezTo>
                  <a:close/>
                </a:path>
              </a:pathLst>
            </a:custGeom>
            <a:solidFill>
              <a:srgbClr val="FF4200"/>
            </a:solidFill>
            <a:ln w="9525">
              <a:noFill/>
              <a:round/>
            </a:ln>
          </p:spPr>
          <p:txBody>
            <a:bodyPr anchor="ctr"/>
            <a:p>
              <a:pPr algn="ctr">
                <a:lnSpc>
                  <a:spcPct val="130000"/>
                </a:lnSpc>
              </a:pPr>
            </a:p>
          </p:txBody>
        </p:sp>
        <p:cxnSp>
          <p:nvCxnSpPr>
            <p:cNvPr id="47" name="直接连接符 46"/>
            <p:cNvCxnSpPr/>
            <p:nvPr>
              <p:custDataLst>
                <p:tags r:id="rId15"/>
              </p:custDataLst>
            </p:nvPr>
          </p:nvCxnSpPr>
          <p:spPr>
            <a:xfrm flipH="1">
              <a:off x="5811" y="3413"/>
              <a:ext cx="1245" cy="2"/>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48" name="直接连接符 47"/>
            <p:cNvCxnSpPr/>
            <p:nvPr>
              <p:custDataLst>
                <p:tags r:id="rId16"/>
              </p:custDataLst>
            </p:nvPr>
          </p:nvCxnSpPr>
          <p:spPr>
            <a:xfrm rot="16200000" flipV="1">
              <a:off x="6986" y="3467"/>
              <a:ext cx="574" cy="459"/>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sp>
          <p:nvSpPr>
            <p:cNvPr id="53" name="文本框 52"/>
            <p:cNvSpPr txBox="1"/>
            <p:nvPr>
              <p:custDataLst>
                <p:tags r:id="rId17"/>
              </p:custDataLst>
            </p:nvPr>
          </p:nvSpPr>
          <p:spPr bwMode="auto">
            <a:xfrm>
              <a:off x="3386" y="3017"/>
              <a:ext cx="2489" cy="1956"/>
            </a:xfrm>
            <a:prstGeom prst="rect">
              <a:avLst/>
            </a:prstGeom>
            <a:noFill/>
          </p:spPr>
          <p:txBody>
            <a:bodyPr wrap="square" lIns="90000" tIns="46800" rIns="90000" bIns="0" anchor="ctr"/>
            <a:p>
              <a:pPr algn="ctr">
                <a:lnSpc>
                  <a:spcPct val="120000"/>
                </a:lnSpc>
              </a:pPr>
              <a:r>
                <a:rPr lang="zh-CN" sz="2400" b="1" spc="300" dirty="0">
                  <a:solidFill>
                    <a:srgbClr val="FF4200"/>
                  </a:solidFill>
                  <a:latin typeface="微软雅黑" panose="020B0503020204020204" charset="-122"/>
                  <a:ea typeface="微软雅黑" panose="020B0503020204020204" charset="-122"/>
                  <a:cs typeface="+mn-ea"/>
                </a:rPr>
                <a:t>一</a:t>
              </a:r>
              <a:endParaRPr lang="zh-CN" sz="2400" b="1" spc="300" dirty="0">
                <a:solidFill>
                  <a:srgbClr val="FF4200"/>
                </a:solidFill>
                <a:latin typeface="微软雅黑" panose="020B0503020204020204" charset="-122"/>
                <a:ea typeface="微软雅黑" panose="020B0503020204020204" charset="-122"/>
                <a:cs typeface="+mn-ea"/>
              </a:endParaRPr>
            </a:p>
            <a:p>
              <a:pPr algn="ctr">
                <a:lnSpc>
                  <a:spcPct val="120000"/>
                </a:lnSpc>
              </a:pPr>
              <a:r>
                <a:rPr lang="zh-CN" altLang="en-US" sz="2400" b="1" spc="300" dirty="0">
                  <a:solidFill>
                    <a:srgbClr val="FF4200"/>
                  </a:solidFill>
                  <a:latin typeface="微软雅黑" panose="020B0503020204020204" charset="-122"/>
                  <a:ea typeface="微软雅黑" panose="020B0503020204020204" charset="-122"/>
                  <a:cs typeface="+mn-ea"/>
                </a:rPr>
                <a:t>肃清残敌</a:t>
              </a:r>
              <a:endParaRPr lang="zh-CN" altLang="en-US" sz="2400" b="1" spc="300" dirty="0">
                <a:solidFill>
                  <a:srgbClr val="FF4200"/>
                </a:solidFill>
                <a:latin typeface="微软雅黑" panose="020B0503020204020204" charset="-122"/>
                <a:ea typeface="微软雅黑" panose="020B0503020204020204" charset="-122"/>
                <a:cs typeface="+mn-ea"/>
              </a:endParaRPr>
            </a:p>
            <a:p>
              <a:pPr algn="ctr">
                <a:lnSpc>
                  <a:spcPct val="120000"/>
                </a:lnSpc>
              </a:pPr>
              <a:r>
                <a:rPr lang="zh-CN" altLang="en-US" sz="2400" b="1" spc="300" dirty="0">
                  <a:solidFill>
                    <a:srgbClr val="FF4200"/>
                  </a:solidFill>
                  <a:latin typeface="微软雅黑" panose="020B0503020204020204" charset="-122"/>
                  <a:ea typeface="微软雅黑" panose="020B0503020204020204" charset="-122"/>
                  <a:cs typeface="+mn-ea"/>
                </a:rPr>
                <a:t>剿匪反霸</a:t>
              </a:r>
              <a:endParaRPr lang="zh-CN" altLang="en-US" sz="2400" b="1" spc="300" dirty="0">
                <a:solidFill>
                  <a:srgbClr val="FF4200"/>
                </a:solidFill>
                <a:latin typeface="微软雅黑" panose="020B0503020204020204" charset="-122"/>
                <a:ea typeface="微软雅黑" panose="020B0503020204020204" charset="-122"/>
                <a:cs typeface="+mn-ea"/>
              </a:endParaRPr>
            </a:p>
          </p:txBody>
        </p:sp>
      </p:grpSp>
      <p:grpSp>
        <p:nvGrpSpPr>
          <p:cNvPr id="45" name="组合 44"/>
          <p:cNvGrpSpPr/>
          <p:nvPr/>
        </p:nvGrpSpPr>
        <p:grpSpPr>
          <a:xfrm>
            <a:off x="2322195" y="3543935"/>
            <a:ext cx="3114040" cy="1868170"/>
            <a:chOff x="3278" y="4952"/>
            <a:chExt cx="4904" cy="2942"/>
          </a:xfrm>
        </p:grpSpPr>
        <p:sp>
          <p:nvSpPr>
            <p:cNvPr id="8" name="任意多边形 7"/>
            <p:cNvSpPr/>
            <p:nvPr>
              <p:custDataLst>
                <p:tags r:id="rId18"/>
              </p:custDataLst>
            </p:nvPr>
          </p:nvSpPr>
          <p:spPr bwMode="auto">
            <a:xfrm>
              <a:off x="6854" y="4952"/>
              <a:ext cx="1328" cy="2387"/>
            </a:xfrm>
            <a:custGeom>
              <a:avLst/>
              <a:gdLst/>
              <a:ahLst/>
              <a:cxnLst>
                <a:cxn ang="0">
                  <a:pos x="318" y="410"/>
                </a:cxn>
                <a:cxn ang="0">
                  <a:pos x="318" y="101"/>
                </a:cxn>
                <a:cxn ang="0">
                  <a:pos x="76" y="0"/>
                </a:cxn>
                <a:cxn ang="0">
                  <a:pos x="33" y="0"/>
                </a:cxn>
                <a:cxn ang="0">
                  <a:pos x="0" y="181"/>
                </a:cxn>
                <a:cxn ang="0">
                  <a:pos x="172" y="249"/>
                </a:cxn>
                <a:cxn ang="0">
                  <a:pos x="173" y="250"/>
                </a:cxn>
                <a:cxn ang="0">
                  <a:pos x="180" y="368"/>
                </a:cxn>
                <a:cxn ang="0">
                  <a:pos x="176" y="369"/>
                </a:cxn>
                <a:cxn ang="0">
                  <a:pos x="17" y="454"/>
                </a:cxn>
                <a:cxn ang="0">
                  <a:pos x="75" y="630"/>
                </a:cxn>
                <a:cxn ang="0">
                  <a:pos x="259" y="607"/>
                </a:cxn>
                <a:cxn ang="0">
                  <a:pos x="260" y="606"/>
                </a:cxn>
                <a:cxn ang="0">
                  <a:pos x="324" y="706"/>
                </a:cxn>
                <a:cxn ang="0">
                  <a:pos x="320" y="710"/>
                </a:cxn>
                <a:cxn ang="0">
                  <a:pos x="222" y="861"/>
                </a:cxn>
                <a:cxn ang="0">
                  <a:pos x="300" y="933"/>
                </a:cxn>
                <a:cxn ang="0">
                  <a:pos x="518" y="727"/>
                </a:cxn>
                <a:cxn ang="0">
                  <a:pos x="318" y="410"/>
                </a:cxn>
              </a:cxnLst>
              <a:rect l="0" t="0" r="r" b="b"/>
              <a:pathLst>
                <a:path w="518" h="933">
                  <a:moveTo>
                    <a:pt x="318" y="410"/>
                  </a:moveTo>
                  <a:cubicBezTo>
                    <a:pt x="291" y="305"/>
                    <a:pt x="293" y="199"/>
                    <a:pt x="318" y="101"/>
                  </a:cubicBezTo>
                  <a:cubicBezTo>
                    <a:pt x="76" y="0"/>
                    <a:pt x="76" y="0"/>
                    <a:pt x="76" y="0"/>
                  </a:cubicBezTo>
                  <a:cubicBezTo>
                    <a:pt x="33" y="0"/>
                    <a:pt x="33" y="0"/>
                    <a:pt x="33" y="0"/>
                  </a:cubicBezTo>
                  <a:cubicBezTo>
                    <a:pt x="0" y="181"/>
                    <a:pt x="0" y="181"/>
                    <a:pt x="0" y="181"/>
                  </a:cubicBezTo>
                  <a:cubicBezTo>
                    <a:pt x="172" y="249"/>
                    <a:pt x="172" y="249"/>
                    <a:pt x="172" y="249"/>
                  </a:cubicBezTo>
                  <a:cubicBezTo>
                    <a:pt x="173" y="250"/>
                    <a:pt x="173" y="250"/>
                    <a:pt x="173" y="250"/>
                  </a:cubicBezTo>
                  <a:cubicBezTo>
                    <a:pt x="172" y="289"/>
                    <a:pt x="174" y="328"/>
                    <a:pt x="180" y="368"/>
                  </a:cubicBezTo>
                  <a:cubicBezTo>
                    <a:pt x="176" y="369"/>
                    <a:pt x="176" y="369"/>
                    <a:pt x="176" y="369"/>
                  </a:cubicBezTo>
                  <a:cubicBezTo>
                    <a:pt x="17" y="454"/>
                    <a:pt x="17" y="454"/>
                    <a:pt x="17" y="454"/>
                  </a:cubicBezTo>
                  <a:cubicBezTo>
                    <a:pt x="75" y="630"/>
                    <a:pt x="75" y="630"/>
                    <a:pt x="75" y="630"/>
                  </a:cubicBezTo>
                  <a:cubicBezTo>
                    <a:pt x="259" y="607"/>
                    <a:pt x="259" y="607"/>
                    <a:pt x="259" y="607"/>
                  </a:cubicBezTo>
                  <a:cubicBezTo>
                    <a:pt x="260" y="606"/>
                    <a:pt x="260" y="606"/>
                    <a:pt x="260" y="606"/>
                  </a:cubicBezTo>
                  <a:cubicBezTo>
                    <a:pt x="279" y="641"/>
                    <a:pt x="300" y="675"/>
                    <a:pt x="324" y="706"/>
                  </a:cubicBezTo>
                  <a:cubicBezTo>
                    <a:pt x="320" y="710"/>
                    <a:pt x="320" y="710"/>
                    <a:pt x="320" y="710"/>
                  </a:cubicBezTo>
                  <a:cubicBezTo>
                    <a:pt x="222" y="861"/>
                    <a:pt x="222" y="861"/>
                    <a:pt x="222" y="861"/>
                  </a:cubicBezTo>
                  <a:cubicBezTo>
                    <a:pt x="300" y="933"/>
                    <a:pt x="300" y="933"/>
                    <a:pt x="300" y="933"/>
                  </a:cubicBezTo>
                  <a:cubicBezTo>
                    <a:pt x="518" y="727"/>
                    <a:pt x="518" y="727"/>
                    <a:pt x="518" y="727"/>
                  </a:cubicBezTo>
                  <a:cubicBezTo>
                    <a:pt x="423" y="648"/>
                    <a:pt x="351" y="539"/>
                    <a:pt x="318" y="410"/>
                  </a:cubicBezTo>
                  <a:close/>
                </a:path>
              </a:pathLst>
            </a:custGeom>
            <a:solidFill>
              <a:srgbClr val="FF170C"/>
            </a:solidFill>
            <a:ln w="9525">
              <a:noFill/>
              <a:round/>
            </a:ln>
          </p:spPr>
          <p:txBody>
            <a:bodyPr anchor="ctr"/>
            <a:p>
              <a:pPr algn="ctr">
                <a:lnSpc>
                  <a:spcPct val="130000"/>
                </a:lnSpc>
              </a:pPr>
            </a:p>
          </p:txBody>
        </p:sp>
        <p:cxnSp>
          <p:nvCxnSpPr>
            <p:cNvPr id="50" name="直接连接符 49"/>
            <p:cNvCxnSpPr/>
            <p:nvPr>
              <p:custDataLst>
                <p:tags r:id="rId19"/>
              </p:custDataLst>
            </p:nvPr>
          </p:nvCxnSpPr>
          <p:spPr>
            <a:xfrm flipH="1" flipV="1">
              <a:off x="5876" y="7889"/>
              <a:ext cx="1245" cy="2"/>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cxnSp>
          <p:nvCxnSpPr>
            <p:cNvPr id="51" name="直接连接符 50"/>
            <p:cNvCxnSpPr/>
            <p:nvPr>
              <p:custDataLst>
                <p:tags r:id="rId20"/>
              </p:custDataLst>
            </p:nvPr>
          </p:nvCxnSpPr>
          <p:spPr>
            <a:xfrm rot="5400000">
              <a:off x="7051" y="7378"/>
              <a:ext cx="574" cy="459"/>
            </a:xfrm>
            <a:prstGeom prst="line">
              <a:avLst/>
            </a:prstGeom>
            <a:ln w="19050">
              <a:solidFill>
                <a:srgbClr val="000000">
                  <a:lumMod val="50000"/>
                  <a:lumOff val="50000"/>
                </a:srgbClr>
              </a:solidFill>
              <a:prstDash val="dashDot"/>
              <a:headEnd type="none"/>
              <a:tailEnd type="none"/>
            </a:ln>
          </p:spPr>
          <p:style>
            <a:lnRef idx="1">
              <a:srgbClr val="1F74AD"/>
            </a:lnRef>
            <a:fillRef idx="0">
              <a:srgbClr val="1F74AD"/>
            </a:fillRef>
            <a:effectRef idx="0">
              <a:srgbClr val="1F74AD"/>
            </a:effectRef>
            <a:fontRef idx="minor">
              <a:srgbClr val="000000"/>
            </a:fontRef>
          </p:style>
        </p:cxnSp>
        <p:sp>
          <p:nvSpPr>
            <p:cNvPr id="56" name="文本框 55"/>
            <p:cNvSpPr txBox="1"/>
            <p:nvPr>
              <p:custDataLst>
                <p:tags r:id="rId21"/>
              </p:custDataLst>
            </p:nvPr>
          </p:nvSpPr>
          <p:spPr bwMode="auto">
            <a:xfrm>
              <a:off x="3278" y="7047"/>
              <a:ext cx="2597" cy="669"/>
            </a:xfrm>
            <a:prstGeom prst="rect">
              <a:avLst/>
            </a:prstGeom>
            <a:noFill/>
          </p:spPr>
          <p:txBody>
            <a:bodyPr wrap="square" lIns="90000" tIns="46800" rIns="90000" bIns="0" anchor="ctr">
              <a:noAutofit/>
            </a:bodyPr>
            <a:p>
              <a:pPr algn="ctr">
                <a:lnSpc>
                  <a:spcPct val="120000"/>
                </a:lnSpc>
              </a:pPr>
              <a:r>
                <a:rPr lang="zh-CN" altLang="en-US" sz="2300" b="1" spc="300" dirty="0">
                  <a:solidFill>
                    <a:srgbClr val="FF170C"/>
                  </a:solidFill>
                  <a:latin typeface="微软雅黑" panose="020B0503020204020204" charset="-122"/>
                  <a:ea typeface="微软雅黑" panose="020B0503020204020204" charset="-122"/>
                  <a:cs typeface="+mn-ea"/>
                </a:rPr>
                <a:t>五</a:t>
              </a:r>
              <a:endParaRPr lang="zh-CN" altLang="en-US" sz="2300" b="1" spc="300" dirty="0">
                <a:solidFill>
                  <a:srgbClr val="FF170C"/>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170C"/>
                  </a:solidFill>
                  <a:latin typeface="微软雅黑" panose="020B0503020204020204" charset="-122"/>
                  <a:ea typeface="微软雅黑" panose="020B0503020204020204" charset="-122"/>
                  <a:cs typeface="+mn-ea"/>
                </a:rPr>
                <a:t>重整外交</a:t>
              </a:r>
              <a:endParaRPr lang="zh-CN" altLang="en-US" sz="2300" b="1" spc="300" dirty="0">
                <a:solidFill>
                  <a:srgbClr val="FF170C"/>
                </a:solidFill>
                <a:latin typeface="微软雅黑" panose="020B0503020204020204" charset="-122"/>
                <a:ea typeface="微软雅黑" panose="020B0503020204020204" charset="-122"/>
                <a:cs typeface="+mn-ea"/>
              </a:endParaRPr>
            </a:p>
            <a:p>
              <a:pPr algn="ctr">
                <a:lnSpc>
                  <a:spcPct val="120000"/>
                </a:lnSpc>
              </a:pPr>
              <a:r>
                <a:rPr lang="zh-CN" altLang="en-US" sz="2300" b="1" spc="300" dirty="0">
                  <a:solidFill>
                    <a:srgbClr val="FF170C"/>
                  </a:solidFill>
                  <a:latin typeface="微软雅黑" panose="020B0503020204020204" charset="-122"/>
                  <a:ea typeface="微软雅黑" panose="020B0503020204020204" charset="-122"/>
                  <a:cs typeface="+mn-ea"/>
                </a:rPr>
                <a:t>独立自主</a:t>
              </a:r>
              <a:endParaRPr lang="zh-CN" altLang="en-US" sz="2300" b="1" spc="300" dirty="0">
                <a:solidFill>
                  <a:srgbClr val="FF170C"/>
                </a:solidFill>
                <a:latin typeface="微软雅黑" panose="020B0503020204020204" charset="-122"/>
                <a:ea typeface="微软雅黑" panose="020B0503020204020204" charset="-122"/>
                <a:cs typeface="+mn-ea"/>
              </a:endParaRPr>
            </a:p>
          </p:txBody>
        </p:sp>
      </p:grpSp>
      <p:pic>
        <p:nvPicPr>
          <p:cNvPr id="13" name="图片 12" descr="303b32313534353434393bb5b3bbd5"/>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5507355" y="3395980"/>
            <a:ext cx="1137920" cy="11379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to="" calcmode="lin" valueType="num">
                                      <p:cBhvr>
                                        <p:cTn id="7" dur="750" fill="hold">
                                          <p:stCondLst>
                                            <p:cond delay="0"/>
                                          </p:stCondLst>
                                        </p:cTn>
                                        <p:tgtEl>
                                          <p:spTgt spid="34"/>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8" dur="750" fill="hold">
                                          <p:stCondLst>
                                            <p:cond delay="0"/>
                                          </p:stCondLst>
                                        </p:cTn>
                                        <p:tgtEl>
                                          <p:spTgt spid="34"/>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9" presetID="0" presetClass="entr"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to="" calcmode="lin" valueType="num">
                                      <p:cBhvr>
                                        <p:cTn id="11" dur="750" fill="hold">
                                          <p:stCondLst>
                                            <p:cond delay="0"/>
                                          </p:stCondLst>
                                        </p:cTn>
                                        <p:tgtEl>
                                          <p:spTgt spid="35"/>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12" dur="750" fill="hold">
                                          <p:stCondLst>
                                            <p:cond delay="0"/>
                                          </p:stCondLst>
                                        </p:cTn>
                                        <p:tgtEl>
                                          <p:spTgt spid="35"/>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13" presetID="0"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to="" calcmode="lin" valueType="num">
                                      <p:cBhvr>
                                        <p:cTn id="15" dur="750" fill="hold">
                                          <p:stCondLst>
                                            <p:cond delay="0"/>
                                          </p:stCondLst>
                                        </p:cTn>
                                        <p:tgtEl>
                                          <p:spTgt spid="37"/>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16" dur="750" fill="hold">
                                          <p:stCondLst>
                                            <p:cond delay="0"/>
                                          </p:stCondLst>
                                        </p:cTn>
                                        <p:tgtEl>
                                          <p:spTgt spid="37"/>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17" presetID="0"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to="" calcmode="lin" valueType="num">
                                      <p:cBhvr>
                                        <p:cTn id="19" dur="750" fill="hold">
                                          <p:stCondLst>
                                            <p:cond delay="0"/>
                                          </p:stCondLst>
                                        </p:cTn>
                                        <p:tgtEl>
                                          <p:spTgt spid="44"/>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0" dur="750" fill="hold">
                                          <p:stCondLst>
                                            <p:cond delay="0"/>
                                          </p:stCondLst>
                                        </p:cTn>
                                        <p:tgtEl>
                                          <p:spTgt spid="44"/>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21" presetID="0"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to="" calcmode="lin" valueType="num">
                                      <p:cBhvr>
                                        <p:cTn id="23" dur="750" fill="hold">
                                          <p:stCondLst>
                                            <p:cond delay="0"/>
                                          </p:stCondLst>
                                        </p:cTn>
                                        <p:tgtEl>
                                          <p:spTgt spid="45"/>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4" dur="750" fill="hold">
                                          <p:stCondLst>
                                            <p:cond delay="0"/>
                                          </p:stCondLst>
                                        </p:cTn>
                                        <p:tgtEl>
                                          <p:spTgt spid="45"/>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3.</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新中国的外交</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p:nvPr>
            <p:custDataLst>
              <p:tags r:id="rId1"/>
            </p:custDataLst>
          </p:nvPr>
        </p:nvGraphicFramePr>
        <p:xfrm>
          <a:off x="330200" y="1775460"/>
          <a:ext cx="11501120" cy="4802505"/>
        </p:xfrm>
        <a:graphic>
          <a:graphicData uri="http://schemas.openxmlformats.org/drawingml/2006/table">
            <a:tbl>
              <a:tblPr firstRow="1" bandRow="1">
                <a:tableStyleId>{5C22544A-7EE6-4342-B048-85BDC9FD1C3A}</a:tableStyleId>
              </a:tblPr>
              <a:tblGrid>
                <a:gridCol w="1374140"/>
                <a:gridCol w="3943350"/>
                <a:gridCol w="2621915"/>
                <a:gridCol w="3561715"/>
              </a:tblGrid>
              <a:tr h="504825">
                <a:tc>
                  <a:txBody>
                    <a:bodyPr/>
                    <a:p>
                      <a:pPr>
                        <a:buNone/>
                      </a:pPr>
                      <a:r>
                        <a:rPr lang="zh-CN" altLang="en-US" sz="2400">
                          <a:latin typeface="方正宋刻本秀楷简体" panose="02000000000000000000" charset="-122"/>
                          <a:ea typeface="方正宋刻本秀楷简体" panose="02000000000000000000" charset="-122"/>
                        </a:rPr>
                        <a:t>时期</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国内外形势</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外交政策</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外交成就</a:t>
                      </a:r>
                      <a:endParaRPr lang="zh-CN" altLang="en-US" sz="2400">
                        <a:latin typeface="方正宋刻本秀楷简体" panose="02000000000000000000" charset="-122"/>
                        <a:ea typeface="方正宋刻本秀楷简体" panose="02000000000000000000" charset="-122"/>
                      </a:endParaRPr>
                    </a:p>
                  </a:txBody>
                  <a:tcPr/>
                </a:tc>
              </a:tr>
              <a:tr h="1181735">
                <a:tc>
                  <a:txBody>
                    <a:bodyPr/>
                    <a:p>
                      <a:pPr>
                        <a:buNone/>
                      </a:pPr>
                      <a:r>
                        <a:rPr lang="zh-CN" altLang="en-US" sz="2400">
                          <a:latin typeface="方正宋刻本秀楷简体" panose="02000000000000000000" charset="-122"/>
                          <a:ea typeface="方正宋刻本秀楷简体" panose="02000000000000000000" charset="-122"/>
                        </a:rPr>
                        <a:t>新中国成立初期</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①资本主义和社会主义两大阵营的对峙；②两大阵营的对峙；③亚非国家的独立</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①</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另起炉灶</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p>
                      <a:pPr>
                        <a:buNone/>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②</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打扫干净屋子再请客</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p>
                      <a:pPr>
                        <a:buNone/>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③</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一边倒</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①同苏联等</a:t>
                      </a:r>
                      <a:r>
                        <a:rPr lang="en-US" altLang="zh-CN" sz="2400">
                          <a:latin typeface="方正宋刻本秀楷简体" panose="02000000000000000000" charset="-122"/>
                          <a:ea typeface="方正宋刻本秀楷简体" panose="02000000000000000000" charset="-122"/>
                        </a:rPr>
                        <a:t>17</a:t>
                      </a:r>
                      <a:r>
                        <a:rPr lang="zh-CN" altLang="en-US" sz="2400">
                          <a:latin typeface="方正宋刻本秀楷简体" panose="02000000000000000000" charset="-122"/>
                          <a:ea typeface="方正宋刻本秀楷简体" panose="02000000000000000000" charset="-122"/>
                        </a:rPr>
                        <a:t>个国家建交</a:t>
                      </a:r>
                      <a:endParaRPr lang="zh-CN" altLang="en-US" sz="2400">
                        <a:latin typeface="方正宋刻本秀楷简体" panose="02000000000000000000" charset="-122"/>
                        <a:ea typeface="方正宋刻本秀楷简体" panose="02000000000000000000" charset="-122"/>
                      </a:endParaRPr>
                    </a:p>
                    <a:p>
                      <a:pPr>
                        <a:buNone/>
                      </a:pPr>
                      <a:r>
                        <a:rPr lang="zh-CN" altLang="en-US" sz="2400">
                          <a:latin typeface="方正宋刻本秀楷简体" panose="02000000000000000000" charset="-122"/>
                          <a:ea typeface="方正宋刻本秀楷简体" panose="02000000000000000000" charset="-122"/>
                        </a:rPr>
                        <a:t>②提出和平共处五项原则</a:t>
                      </a:r>
                      <a:endParaRPr lang="zh-CN" altLang="en-US" sz="2400">
                        <a:latin typeface="方正宋刻本秀楷简体" panose="02000000000000000000" charset="-122"/>
                        <a:ea typeface="方正宋刻本秀楷简体" panose="02000000000000000000" charset="-122"/>
                      </a:endParaRPr>
                    </a:p>
                    <a:p>
                      <a:pPr>
                        <a:buNone/>
                      </a:pPr>
                      <a:r>
                        <a:rPr lang="zh-CN" altLang="en-US" sz="2400">
                          <a:latin typeface="方正宋刻本秀楷简体" panose="02000000000000000000" charset="-122"/>
                          <a:ea typeface="方正宋刻本秀楷简体" panose="02000000000000000000" charset="-122"/>
                        </a:rPr>
                        <a:t>③参加日内瓦会议</a:t>
                      </a:r>
                      <a:endParaRPr lang="zh-CN" altLang="en-US" sz="2400">
                        <a:latin typeface="方正宋刻本秀楷简体" panose="02000000000000000000" charset="-122"/>
                        <a:ea typeface="方正宋刻本秀楷简体" panose="02000000000000000000" charset="-122"/>
                      </a:endParaRPr>
                    </a:p>
                    <a:p>
                      <a:pPr>
                        <a:buNone/>
                      </a:pPr>
                      <a:r>
                        <a:rPr lang="zh-CN" altLang="en-US" sz="2400">
                          <a:latin typeface="方正宋刻本秀楷简体" panose="02000000000000000000" charset="-122"/>
                          <a:ea typeface="方正宋刻本秀楷简体" panose="02000000000000000000" charset="-122"/>
                        </a:rPr>
                        <a:t>④参加万隆会议</a:t>
                      </a:r>
                      <a:endParaRPr lang="zh-CN" altLang="en-US" sz="2400">
                        <a:latin typeface="方正宋刻本秀楷简体" panose="02000000000000000000" charset="-122"/>
                        <a:ea typeface="方正宋刻本秀楷简体" panose="02000000000000000000" charset="-122"/>
                      </a:endParaRPr>
                    </a:p>
                  </a:txBody>
                  <a:tcPr/>
                </a:tc>
              </a:tr>
              <a:tr h="1181735">
                <a:tc>
                  <a:txBody>
                    <a:bodyPr/>
                    <a:p>
                      <a:pPr algn="ctr">
                        <a:buNone/>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70</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年代</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①第三世界崛起；②美苏争霸，美国处于劣势；③中国国际地位提高</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改善同西方国家的关系</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①中国恢复在联合国的合法席位。②中美关系正常化。③中日邦交正常化</a:t>
                      </a:r>
                      <a:endParaRPr lang="zh-CN" altLang="en-US" sz="2400">
                        <a:latin typeface="方正宋刻本秀楷简体" panose="02000000000000000000" charset="-122"/>
                        <a:ea typeface="方正宋刻本秀楷简体" panose="02000000000000000000" charset="-122"/>
                      </a:endParaRPr>
                    </a:p>
                  </a:txBody>
                  <a:tcPr/>
                </a:tc>
              </a:tr>
              <a:tr h="1181735">
                <a:tc>
                  <a:txBody>
                    <a:bodyPr/>
                    <a:p>
                      <a:pPr algn="ctr">
                        <a:buNone/>
                      </a:pPr>
                      <a:r>
                        <a:rPr lang="zh-CN" altLang="en-US" sz="2400">
                          <a:latin typeface="方正宋刻本秀楷简体" panose="02000000000000000000" charset="-122"/>
                          <a:ea typeface="方正宋刻本秀楷简体" panose="02000000000000000000" charset="-122"/>
                        </a:rPr>
                        <a:t>改革开放以后</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①两极格局解体，世界多极化趋势加强；②和平与发展是当今世界的两大主题；③国内现代化建设的需要</a:t>
                      </a:r>
                      <a:endParaRPr lang="zh-CN" altLang="en-US" sz="2400">
                        <a:latin typeface="方正宋刻本秀楷简体" panose="02000000000000000000" charset="-122"/>
                        <a:ea typeface="方正宋刻本秀楷简体" panose="02000000000000000000" charset="-122"/>
                      </a:endParaRPr>
                    </a:p>
                  </a:txBody>
                  <a:tcPr/>
                </a:tc>
                <a:tc>
                  <a:txBody>
                    <a:bodyPr/>
                    <a:p>
                      <a:pPr>
                        <a:buNone/>
                      </a:pPr>
                      <a:r>
                        <a:rPr lang="zh-CN" altLang="en-US" sz="2400">
                          <a:latin typeface="方正宋刻本秀楷简体" panose="02000000000000000000" charset="-122"/>
                          <a:ea typeface="方正宋刻本秀楷简体" panose="02000000000000000000" charset="-122"/>
                        </a:rPr>
                        <a:t>坚持独立自主的外交政策，实行不结盟政策，对外开放</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①开展以联合国为中心的多边外交。②积极参与地区性国际组织的外交活动</a:t>
                      </a:r>
                      <a:endParaRPr lang="zh-CN" altLang="en-US" sz="2400">
                        <a:latin typeface="方正宋刻本秀楷简体" panose="02000000000000000000" charset="-122"/>
                        <a:ea typeface="方正宋刻本秀楷简体" panose="02000000000000000000" charset="-122"/>
                      </a:endParaRPr>
                    </a:p>
                  </a:txBody>
                  <a:tcPr anchor="ctr" anchorCtr="0"/>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4.</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社会主义制度的确立</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4" name="图示 3"/>
          <p:cNvGraphicFramePr/>
          <p:nvPr/>
        </p:nvGraphicFramePr>
        <p:xfrm>
          <a:off x="5848985" y="1246505"/>
          <a:ext cx="6066790" cy="529209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5" name="文本框 4"/>
          <p:cNvSpPr txBox="1"/>
          <p:nvPr/>
        </p:nvSpPr>
        <p:spPr>
          <a:xfrm>
            <a:off x="330200" y="1661795"/>
            <a:ext cx="5273040" cy="3784600"/>
          </a:xfrm>
          <a:prstGeom prst="rect">
            <a:avLst/>
          </a:prstGeom>
          <a:noFill/>
        </p:spPr>
        <p:txBody>
          <a:bodyPr wrap="square" rtlCol="0">
            <a:spAutoFit/>
          </a:bodyPr>
          <a:p>
            <a:pPr indent="0" algn="just">
              <a:lnSpc>
                <a:spcPct val="125000"/>
              </a:lnSpc>
              <a:spcBef>
                <a:spcPts val="0"/>
              </a:spcBef>
              <a:spcAft>
                <a:spcPts val="0"/>
              </a:spcAft>
            </a:pPr>
            <a:r>
              <a:rPr lang="zh-CN" altLang="en-US"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en-US" altLang="zh-CN"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rPr>
              <a:t>1</a:t>
            </a:r>
            <a:r>
              <a:rPr lang="zh-CN" altLang="en-US"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rPr>
              <a:t>）经济领域：过渡时期总路线</a:t>
            </a:r>
            <a:endParaRPr lang="en-US" altLang="zh-CN"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indent="0" algn="just">
              <a:lnSpc>
                <a:spcPct val="125000"/>
              </a:lnSpc>
              <a:spcBef>
                <a:spcPts val="0"/>
              </a:spcBef>
              <a:spcAft>
                <a:spcPts val="0"/>
              </a:spcAft>
            </a:pPr>
            <a:r>
              <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rPr>
              <a:t>       ①</a:t>
            </a:r>
            <a:r>
              <a:rPr lang="zh-CN" altLang="en-US" sz="2400">
                <a:latin typeface="微软雅黑" panose="020B0503020204020204" charset="-122"/>
                <a:ea typeface="微软雅黑" panose="020B0503020204020204" charset="-122"/>
                <a:cs typeface="微软雅黑" panose="020B0503020204020204" charset="-122"/>
                <a:sym typeface="微软雅黑" panose="020B0503020204020204" charset="-122"/>
              </a:rPr>
              <a:t>提出</a:t>
            </a:r>
            <a:r>
              <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rPr>
              <a:t>：1953年，</a:t>
            </a:r>
            <a:r>
              <a:rPr lang="zh-CN" altLang="en-US" sz="2400">
                <a:latin typeface="微软雅黑" panose="020B0503020204020204" charset="-122"/>
                <a:ea typeface="微软雅黑" panose="020B0503020204020204" charset="-122"/>
                <a:cs typeface="微软雅黑" panose="020B0503020204020204" charset="-122"/>
                <a:sym typeface="微软雅黑" panose="020B0503020204020204" charset="-122"/>
              </a:rPr>
              <a:t>中国共产党根据国内经济、政治条件及国际</a:t>
            </a:r>
            <a:r>
              <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rPr>
              <a:t>形势的变化</a:t>
            </a:r>
            <a:r>
              <a:rPr lang="zh-CN" altLang="en-US" sz="2400">
                <a:latin typeface="微软雅黑" panose="020B0503020204020204" charset="-122"/>
                <a:ea typeface="微软雅黑" panose="020B0503020204020204" charset="-122"/>
                <a:cs typeface="微软雅黑" panose="020B0503020204020204" charset="-122"/>
                <a:sym typeface="微软雅黑" panose="020B0503020204020204" charset="-122"/>
              </a:rPr>
              <a:t>而</a:t>
            </a:r>
            <a:r>
              <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rPr>
              <a:t>提出。</a:t>
            </a:r>
            <a:endPar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indent="0" algn="just">
              <a:lnSpc>
                <a:spcPct val="125000"/>
              </a:lnSpc>
              <a:spcBef>
                <a:spcPts val="0"/>
              </a:spcBef>
              <a:spcAft>
                <a:spcPts val="0"/>
              </a:spcAft>
            </a:pPr>
            <a:r>
              <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rPr>
              <a:t>       ②内容：实施第一个五年计划，逐步实现社会主义工业化，并逐步实现国家对农业、手工业和资本主义工商业的社会主义改造。</a:t>
            </a:r>
            <a:endParaRPr lang="en-US" altLang="zh-CN" sz="2400">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6" name="圆角矩形 5"/>
          <p:cNvSpPr/>
          <p:nvPr/>
        </p:nvSpPr>
        <p:spPr>
          <a:xfrm>
            <a:off x="328295" y="5500370"/>
            <a:ext cx="5305425" cy="60896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过渡时期：</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1949-1956</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年从新民主主义向社会主义社会过渡的时期</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7" name="文本框 6"/>
          <p:cNvSpPr txBox="1"/>
          <p:nvPr/>
        </p:nvSpPr>
        <p:spPr>
          <a:xfrm>
            <a:off x="328295" y="6137910"/>
            <a:ext cx="5847715" cy="553085"/>
          </a:xfrm>
          <a:prstGeom prst="rect">
            <a:avLst/>
          </a:prstGeom>
          <a:noFill/>
        </p:spPr>
        <p:txBody>
          <a:bodyPr wrap="none" rtlCol="0" anchor="t">
            <a:spAutoFit/>
          </a:bodyPr>
          <a:p>
            <a:pPr indent="0" algn="just">
              <a:lnSpc>
                <a:spcPct val="125000"/>
              </a:lnSpc>
              <a:spcBef>
                <a:spcPts val="0"/>
              </a:spcBef>
              <a:spcAft>
                <a:spcPts val="0"/>
              </a:spcAft>
            </a:pPr>
            <a:r>
              <a:rPr lang="zh-CN" altLang="en-US"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en-US" altLang="zh-CN"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rPr>
              <a:t>2</a:t>
            </a:r>
            <a:r>
              <a:rPr lang="zh-CN" altLang="en-US"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rPr>
              <a:t>）政治领域：第一届全国人民代表大会</a:t>
            </a:r>
            <a:endParaRPr lang="zh-CN" altLang="en-US" sz="2400">
              <a:solidFill>
                <a:srgbClr val="326185"/>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文本框 8"/>
          <p:cNvSpPr txBox="1"/>
          <p:nvPr/>
        </p:nvSpPr>
        <p:spPr>
          <a:xfrm>
            <a:off x="330200" y="1569085"/>
            <a:ext cx="11520805" cy="460375"/>
          </a:xfrm>
          <a:prstGeom prst="rect">
            <a:avLst/>
          </a:prstGeom>
          <a:noFill/>
          <a:ln w="9525">
            <a:noFill/>
          </a:ln>
        </p:spPr>
        <p:txBody>
          <a:bodyPr wrap="square">
            <a:spAutoFit/>
          </a:bodyPr>
          <a:p>
            <a:pPr indent="0" algn="just">
              <a:lnSpc>
                <a:spcPct val="100000"/>
              </a:lnSpc>
              <a:spcBef>
                <a:spcPts val="0"/>
              </a:spcBef>
              <a:spcAft>
                <a:spcPts val="0"/>
              </a:spcAft>
            </a:pPr>
            <a:r>
              <a:rPr lang="zh-CN" altLang="en-US" sz="2400">
                <a:solidFill>
                  <a:srgbClr val="326185"/>
                </a:solidFill>
                <a:latin typeface="微软雅黑" panose="020B0503020204020204" charset="-122"/>
                <a:ea typeface="微软雅黑" panose="020B0503020204020204" charset="-122"/>
                <a:cs typeface="微软雅黑" panose="020B0503020204020204" charset="-122"/>
              </a:rPr>
              <a:t>（</a:t>
            </a:r>
            <a:r>
              <a:rPr lang="en-US" altLang="zh-CN" sz="2400">
                <a:solidFill>
                  <a:srgbClr val="326185"/>
                </a:solidFill>
                <a:latin typeface="微软雅黑" panose="020B0503020204020204" charset="-122"/>
                <a:ea typeface="微软雅黑" panose="020B0503020204020204" charset="-122"/>
                <a:cs typeface="微软雅黑" panose="020B0503020204020204" charset="-122"/>
              </a:rPr>
              <a:t>1</a:t>
            </a:r>
            <a:r>
              <a:rPr lang="zh-CN" altLang="en-US" sz="2400">
                <a:solidFill>
                  <a:srgbClr val="326185"/>
                </a:solidFill>
                <a:latin typeface="微软雅黑" panose="020B0503020204020204" charset="-122"/>
                <a:ea typeface="微软雅黑" panose="020B0503020204020204" charset="-122"/>
                <a:cs typeface="微软雅黑" panose="020B0503020204020204" charset="-122"/>
              </a:rPr>
              <a:t>）</a:t>
            </a:r>
            <a:r>
              <a:rPr lang="zh-CN" sz="2400">
                <a:solidFill>
                  <a:srgbClr val="326185"/>
                </a:solidFill>
                <a:latin typeface="微软雅黑" panose="020B0503020204020204" charset="-122"/>
                <a:ea typeface="微软雅黑" panose="020B0503020204020204" charset="-122"/>
                <a:cs typeface="微软雅黑" panose="020B0503020204020204" charset="-122"/>
              </a:rPr>
              <a:t>中共八大</a:t>
            </a:r>
            <a:endParaRPr lang="zh-CN" sz="2400">
              <a:latin typeface="微软雅黑" panose="020B0503020204020204" charset="-122"/>
              <a:ea typeface="微软雅黑" panose="020B0503020204020204" charset="-122"/>
              <a:cs typeface="微软雅黑" panose="020B0503020204020204" charset="-122"/>
            </a:endParaRPr>
          </a:p>
        </p:txBody>
      </p:sp>
      <p:sp>
        <p:nvSpPr>
          <p:cNvPr id="5" name="矩形 4"/>
          <p:cNvSpPr/>
          <p:nvPr/>
        </p:nvSpPr>
        <p:spPr>
          <a:xfrm>
            <a:off x="316230" y="1999615"/>
            <a:ext cx="11534140" cy="3876675"/>
          </a:xfrm>
          <a:prstGeom prst="rect">
            <a:avLst/>
          </a:prstGeom>
          <a:noFill/>
        </p:spPr>
        <p:txBody>
          <a:bodyPr wrap="square">
            <a:spAutoFit/>
          </a:bodyPr>
          <a:p>
            <a:pPr algn="just" fontAlgn="auto">
              <a:lnSpc>
                <a:spcPct val="150000"/>
              </a:lnSpc>
              <a:spcBef>
                <a:spcPts val="0"/>
              </a:spcBef>
              <a:spcAft>
                <a:spcPts val="0"/>
              </a:spcAft>
            </a:pP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①召开时间：</a:t>
            </a: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1956</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年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spcAft>
                <a:spcPts val="0"/>
              </a:spcAft>
            </a:pP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②内容：</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spcAft>
                <a:spcPts val="0"/>
              </a:spcAft>
            </a:pP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A.</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主要矛盾：人民对于经济文化迅速发展的需要同当前经济文化不能满足人民需要的状况之间的矛盾。</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spcAft>
                <a:spcPts val="0"/>
              </a:spcAft>
            </a:pPr>
            <a:r>
              <a:rPr lang="zh-CN" altLang="en-US" sz="2000" dirty="0">
                <a:solidFill>
                  <a:srgbClr val="C00000"/>
                </a:solidFill>
                <a:latin typeface="方正宋刻本秀楷简体" panose="02000000000000000000" charset="-122"/>
                <a:ea typeface="方正宋刻本秀楷简体" panose="02000000000000000000" charset="-122"/>
                <a:cs typeface="微软雅黑" panose="020B0503020204020204" charset="-122"/>
              </a:rPr>
              <a:t>（实质是先进的社会主义制度同落后的社会生产力之间的矛盾）</a:t>
            </a:r>
            <a:endParaRPr lang="zh-CN" altLang="en-US" sz="2000" dirty="0">
              <a:solidFill>
                <a:srgbClr val="C00000"/>
              </a:solidFill>
              <a:latin typeface="方正宋刻本秀楷简体" panose="02000000000000000000" charset="-122"/>
              <a:ea typeface="方正宋刻本秀楷简体" panose="02000000000000000000" charset="-122"/>
              <a:cs typeface="微软雅黑" panose="020B0503020204020204" charset="-122"/>
            </a:endParaRPr>
          </a:p>
          <a:p>
            <a:pPr algn="just" fontAlgn="auto">
              <a:lnSpc>
                <a:spcPct val="150000"/>
              </a:lnSpc>
              <a:spcBef>
                <a:spcPts val="0"/>
              </a:spcBef>
              <a:spcAft>
                <a:spcPts val="0"/>
              </a:spcAft>
            </a:pPr>
            <a:r>
              <a:rPr lang="en-US" altLang="zh-CN" sz="2400" dirty="0">
                <a:solidFill>
                  <a:srgbClr val="000000"/>
                </a:solidFill>
                <a:latin typeface="微软雅黑" panose="020B0503020204020204" charset="-122"/>
                <a:ea typeface="微软雅黑" panose="020B0503020204020204" charset="-122"/>
                <a:cs typeface="微软雅黑" panose="020B0503020204020204" charset="-122"/>
              </a:rPr>
              <a:t>B.</a:t>
            </a: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主要任务：把我国尽快从落后的农业国变成先进的工业国。</a:t>
            </a:r>
            <a:r>
              <a:rPr lang="en-US" altLang="zh-CN" sz="2000" dirty="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dirty="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工作重心是进行经济建设）</a:t>
            </a:r>
            <a:endParaRPr lang="zh-CN" altLang="en-US" sz="2400" dirty="0">
              <a:solidFill>
                <a:srgbClr val="C00000"/>
              </a:solidFill>
              <a:latin typeface="微软雅黑" panose="020B0503020204020204" charset="-122"/>
              <a:ea typeface="微软雅黑" panose="020B0503020204020204" charset="-122"/>
              <a:cs typeface="微软雅黑" panose="020B0503020204020204" charset="-122"/>
            </a:endParaRPr>
          </a:p>
          <a:p>
            <a:pPr algn="just" fontAlgn="auto">
              <a:lnSpc>
                <a:spcPct val="150000"/>
              </a:lnSpc>
              <a:spcBef>
                <a:spcPts val="0"/>
              </a:spcBef>
              <a:spcAft>
                <a:spcPts val="0"/>
              </a:spcAft>
            </a:pPr>
            <a:r>
              <a:rPr lang="zh-CN" altLang="en-US" sz="2400" dirty="0">
                <a:solidFill>
                  <a:srgbClr val="000000"/>
                </a:solidFill>
                <a:latin typeface="微软雅黑" panose="020B0503020204020204" charset="-122"/>
                <a:ea typeface="微软雅黑" panose="020B0503020204020204" charset="-122"/>
                <a:cs typeface="微软雅黑" panose="020B0503020204020204" charset="-122"/>
              </a:rPr>
              <a:t>③意义：是我国建设社会主义道路的一次成功探索。</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5.</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社会主义探索</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文本框 8"/>
          <p:cNvSpPr txBox="1"/>
          <p:nvPr/>
        </p:nvSpPr>
        <p:spPr>
          <a:xfrm>
            <a:off x="335915" y="1599565"/>
            <a:ext cx="11520805" cy="460375"/>
          </a:xfrm>
          <a:prstGeom prst="rect">
            <a:avLst/>
          </a:prstGeom>
          <a:noFill/>
          <a:ln w="9525">
            <a:noFill/>
          </a:ln>
        </p:spPr>
        <p:txBody>
          <a:bodyPr wrap="square">
            <a:spAutoFit/>
          </a:bodyPr>
          <a:p>
            <a:pPr indent="0" algn="just">
              <a:lnSpc>
                <a:spcPct val="100000"/>
              </a:lnSpc>
              <a:spcBef>
                <a:spcPts val="0"/>
              </a:spcBef>
              <a:spcAft>
                <a:spcPts val="0"/>
              </a:spcAft>
            </a:pPr>
            <a:r>
              <a:rPr lang="zh-CN" altLang="en-US" sz="2400">
                <a:solidFill>
                  <a:srgbClr val="326185"/>
                </a:solidFill>
                <a:latin typeface="微软雅黑" panose="020B0503020204020204" charset="-122"/>
                <a:ea typeface="微软雅黑" panose="020B0503020204020204" charset="-122"/>
                <a:cs typeface="微软雅黑" panose="020B0503020204020204" charset="-122"/>
              </a:rPr>
              <a:t>（</a:t>
            </a:r>
            <a:r>
              <a:rPr lang="en-US" altLang="zh-CN" sz="2400">
                <a:solidFill>
                  <a:srgbClr val="326185"/>
                </a:solidFill>
                <a:latin typeface="微软雅黑" panose="020B0503020204020204" charset="-122"/>
                <a:ea typeface="微软雅黑" panose="020B0503020204020204" charset="-122"/>
                <a:cs typeface="微软雅黑" panose="020B0503020204020204" charset="-122"/>
              </a:rPr>
              <a:t>1</a:t>
            </a:r>
            <a:r>
              <a:rPr lang="zh-CN" altLang="en-US" sz="2400">
                <a:solidFill>
                  <a:srgbClr val="326185"/>
                </a:solidFill>
                <a:latin typeface="微软雅黑" panose="020B0503020204020204" charset="-122"/>
                <a:ea typeface="微软雅黑" panose="020B0503020204020204" charset="-122"/>
                <a:cs typeface="微软雅黑" panose="020B0503020204020204" charset="-122"/>
              </a:rPr>
              <a:t>）大跃进与人民公社化运动</a:t>
            </a:r>
            <a:endParaRPr lang="zh-CN" sz="2400">
              <a:latin typeface="微软雅黑" panose="020B0503020204020204" charset="-122"/>
              <a:ea typeface="微软雅黑" panose="020B0503020204020204" charset="-122"/>
              <a:cs typeface="微软雅黑" panose="020B0503020204020204" charset="-122"/>
            </a:endParaRPr>
          </a:p>
        </p:txBody>
      </p:sp>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5.</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社会主义的挫折</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1"/>
            </p:custDataLst>
          </p:nvPr>
        </p:nvGraphicFramePr>
        <p:xfrm>
          <a:off x="316230" y="2214245"/>
          <a:ext cx="11506200" cy="4344670"/>
        </p:xfrm>
        <a:graphic>
          <a:graphicData uri="http://schemas.openxmlformats.org/drawingml/2006/table">
            <a:tbl>
              <a:tblPr firstRow="1" bandRow="1">
                <a:tableStyleId>{5C22544A-7EE6-4342-B048-85BDC9FD1C3A}</a:tableStyleId>
              </a:tblPr>
              <a:tblGrid>
                <a:gridCol w="1128395"/>
                <a:gridCol w="5244465"/>
                <a:gridCol w="5133340"/>
              </a:tblGrid>
              <a:tr h="586740">
                <a:tc>
                  <a:txBody>
                    <a:bodyPr/>
                    <a:p>
                      <a:pPr algn="ctr">
                        <a:buNone/>
                      </a:pP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400">
                          <a:latin typeface="方正宋刻本秀楷简体" panose="02000000000000000000" charset="-122"/>
                          <a:ea typeface="方正宋刻本秀楷简体" panose="02000000000000000000" charset="-122"/>
                        </a:rPr>
                        <a:t>大跃进</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400">
                          <a:latin typeface="方正宋刻本秀楷简体" panose="02000000000000000000" charset="-122"/>
                          <a:ea typeface="方正宋刻本秀楷简体" panose="02000000000000000000" charset="-122"/>
                        </a:rPr>
                        <a:t>人民公社化运动</a:t>
                      </a:r>
                      <a:endParaRPr lang="zh-CN" altLang="en-US" sz="2400">
                        <a:latin typeface="方正宋刻本秀楷简体" panose="02000000000000000000" charset="-122"/>
                        <a:ea typeface="方正宋刻本秀楷简体" panose="02000000000000000000" charset="-122"/>
                      </a:endParaRPr>
                    </a:p>
                  </a:txBody>
                  <a:tcPr anchor="ctr" anchorCtr="0"/>
                </a:tc>
              </a:tr>
              <a:tr h="466090">
                <a:tc>
                  <a:txBody>
                    <a:bodyPr/>
                    <a:p>
                      <a:pPr algn="ctr">
                        <a:buNone/>
                      </a:pPr>
                      <a:r>
                        <a:rPr lang="zh-CN" altLang="en-US" sz="2400">
                          <a:solidFill>
                            <a:srgbClr val="C00000"/>
                          </a:solidFill>
                          <a:latin typeface="方正宋刻本秀楷简体" panose="02000000000000000000" charset="-122"/>
                          <a:ea typeface="方正宋刻本秀楷简体" panose="02000000000000000000" charset="-122"/>
                        </a:rPr>
                        <a:t>特点</a:t>
                      </a:r>
                      <a:endParaRPr lang="zh-CN" altLang="en-US" sz="2400">
                        <a:solidFill>
                          <a:srgbClr val="C0000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高指标、瞎指挥、浮夸风、</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共产风</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buNone/>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一大二公</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r>
              <a:tr h="586740">
                <a:tc>
                  <a:txBody>
                    <a:bodyPr/>
                    <a:p>
                      <a:pPr algn="ctr">
                        <a:buNone/>
                      </a:pPr>
                      <a:r>
                        <a:rPr lang="zh-CN" altLang="en-US" sz="2400">
                          <a:solidFill>
                            <a:srgbClr val="C00000"/>
                          </a:solidFill>
                          <a:latin typeface="方正宋刻本秀楷简体" panose="02000000000000000000" charset="-122"/>
                          <a:ea typeface="方正宋刻本秀楷简体" panose="02000000000000000000" charset="-122"/>
                        </a:rPr>
                        <a:t>突出</a:t>
                      </a:r>
                      <a:endParaRPr lang="zh-CN" altLang="en-US" sz="2400">
                        <a:solidFill>
                          <a:srgbClr val="C00000"/>
                        </a:solidFill>
                        <a:latin typeface="方正宋刻本秀楷简体" panose="02000000000000000000" charset="-122"/>
                        <a:ea typeface="方正宋刻本秀楷简体" panose="02000000000000000000" charset="-122"/>
                      </a:endParaRPr>
                    </a:p>
                    <a:p>
                      <a:pPr algn="ctr">
                        <a:buNone/>
                      </a:pPr>
                      <a:r>
                        <a:rPr lang="zh-CN" altLang="en-US" sz="2400">
                          <a:solidFill>
                            <a:srgbClr val="C00000"/>
                          </a:solidFill>
                          <a:latin typeface="方正宋刻本秀楷简体" panose="02000000000000000000" charset="-122"/>
                          <a:ea typeface="方正宋刻本秀楷简体" panose="02000000000000000000" charset="-122"/>
                        </a:rPr>
                        <a:t>表现</a:t>
                      </a:r>
                      <a:endParaRPr lang="zh-CN" altLang="en-US" sz="2400">
                        <a:solidFill>
                          <a:srgbClr val="C0000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大炼钢铁、放高产卫星</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搞平均主义，吃大锅饭</a:t>
                      </a:r>
                      <a:endParaRPr lang="zh-CN" altLang="en-US" sz="2400">
                        <a:latin typeface="方正宋刻本秀楷简体" panose="02000000000000000000" charset="-122"/>
                        <a:ea typeface="方正宋刻本秀楷简体" panose="02000000000000000000" charset="-122"/>
                      </a:endParaRPr>
                    </a:p>
                  </a:txBody>
                  <a:tcPr anchor="ctr" anchorCtr="0"/>
                </a:tc>
              </a:tr>
              <a:tr h="586740">
                <a:tc>
                  <a:txBody>
                    <a:bodyPr/>
                    <a:p>
                      <a:pPr algn="ctr">
                        <a:buNone/>
                      </a:pPr>
                      <a:r>
                        <a:rPr lang="zh-CN" altLang="en-US" sz="2400">
                          <a:solidFill>
                            <a:srgbClr val="C00000"/>
                          </a:solidFill>
                          <a:latin typeface="方正宋刻本秀楷简体" panose="02000000000000000000" charset="-122"/>
                          <a:ea typeface="方正宋刻本秀楷简体" panose="02000000000000000000" charset="-122"/>
                        </a:rPr>
                        <a:t>错误</a:t>
                      </a:r>
                      <a:endParaRPr lang="zh-CN" altLang="en-US" sz="2400">
                        <a:solidFill>
                          <a:srgbClr val="C00000"/>
                        </a:solidFill>
                        <a:latin typeface="方正宋刻本秀楷简体" panose="02000000000000000000" charset="-122"/>
                        <a:ea typeface="方正宋刻本秀楷简体" panose="02000000000000000000" charset="-122"/>
                      </a:endParaRPr>
                    </a:p>
                    <a:p>
                      <a:pPr algn="ctr">
                        <a:buNone/>
                      </a:pPr>
                      <a:r>
                        <a:rPr lang="zh-CN" altLang="en-US" sz="2400">
                          <a:solidFill>
                            <a:srgbClr val="C00000"/>
                          </a:solidFill>
                          <a:latin typeface="方正宋刻本秀楷简体" panose="02000000000000000000" charset="-122"/>
                          <a:ea typeface="方正宋刻本秀楷简体" panose="02000000000000000000" charset="-122"/>
                        </a:rPr>
                        <a:t>实质</a:t>
                      </a:r>
                      <a:endParaRPr lang="zh-CN" altLang="en-US" sz="2400">
                        <a:solidFill>
                          <a:srgbClr val="C0000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片面追求工农业生产和建设的高速度，忽视经济建设的客观规律</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不切实际地提高公有化程度，生产关系变革超越生产力水平</a:t>
                      </a:r>
                      <a:endParaRPr lang="zh-CN" altLang="en-US" sz="2400">
                        <a:latin typeface="方正宋刻本秀楷简体" panose="02000000000000000000" charset="-122"/>
                        <a:ea typeface="方正宋刻本秀楷简体" panose="02000000000000000000" charset="-122"/>
                      </a:endParaRPr>
                    </a:p>
                  </a:txBody>
                  <a:tcPr anchor="ctr" anchorCtr="0"/>
                </a:tc>
              </a:tr>
              <a:tr h="586740">
                <a:tc>
                  <a:txBody>
                    <a:bodyPr/>
                    <a:p>
                      <a:pPr algn="ctr">
                        <a:buNone/>
                      </a:pPr>
                      <a:r>
                        <a:rPr lang="zh-CN" altLang="en-US" sz="2400">
                          <a:solidFill>
                            <a:srgbClr val="C00000"/>
                          </a:solidFill>
                          <a:latin typeface="方正宋刻本秀楷简体" panose="02000000000000000000" charset="-122"/>
                          <a:ea typeface="方正宋刻本秀楷简体" panose="02000000000000000000" charset="-122"/>
                        </a:rPr>
                        <a:t>危害</a:t>
                      </a:r>
                      <a:endParaRPr lang="zh-CN" altLang="en-US" sz="2400">
                        <a:solidFill>
                          <a:srgbClr val="C0000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打乱了国民经济秩序，浪费了大量资源，造成了工农业比例严重失调</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严重挫伤了农民生产的积极性，阻碍了农业生产的发展</a:t>
                      </a:r>
                      <a:endParaRPr lang="zh-CN" altLang="en-US" sz="2400">
                        <a:latin typeface="方正宋刻本秀楷简体" panose="02000000000000000000" charset="-122"/>
                        <a:ea typeface="方正宋刻本秀楷简体" panose="02000000000000000000" charset="-122"/>
                      </a:endParaRPr>
                    </a:p>
                  </a:txBody>
                  <a:tcPr anchor="ctr" anchorCtr="0"/>
                </a:tc>
              </a:tr>
              <a:tr h="586740">
                <a:tc>
                  <a:txBody>
                    <a:bodyPr/>
                    <a:p>
                      <a:pPr algn="ctr">
                        <a:buNone/>
                      </a:pPr>
                      <a:r>
                        <a:rPr lang="zh-CN" altLang="en-US" sz="2400">
                          <a:solidFill>
                            <a:srgbClr val="C00000"/>
                          </a:solidFill>
                          <a:latin typeface="方正宋刻本秀楷简体" panose="02000000000000000000" charset="-122"/>
                          <a:ea typeface="方正宋刻本秀楷简体" panose="02000000000000000000" charset="-122"/>
                        </a:rPr>
                        <a:t>教训</a:t>
                      </a:r>
                      <a:endParaRPr lang="zh-CN" altLang="en-US" sz="2400">
                        <a:solidFill>
                          <a:srgbClr val="C0000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经济建设必须尊重客观规律，国民经济应协调发展</a:t>
                      </a:r>
                      <a:endParaRPr lang="zh-CN" altLang="en-US" sz="2400">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400">
                          <a:latin typeface="方正宋刻本秀楷简体" panose="02000000000000000000" charset="-122"/>
                          <a:ea typeface="方正宋刻本秀楷简体" panose="02000000000000000000" charset="-122"/>
                        </a:rPr>
                        <a:t>生产关系变革必须与生产力相适应</a:t>
                      </a:r>
                      <a:endParaRPr lang="zh-CN" altLang="en-US" sz="2400">
                        <a:latin typeface="方正宋刻本秀楷简体" panose="02000000000000000000" charset="-122"/>
                        <a:ea typeface="方正宋刻本秀楷简体" panose="02000000000000000000" charset="-122"/>
                      </a:endParaRPr>
                    </a:p>
                  </a:txBody>
                  <a:tcPr anchor="ctr" anchorCtr="0"/>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330200" y="1111885"/>
            <a:ext cx="9693275"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6.</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中共十一届三中全会</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grpSp>
        <p:nvGrpSpPr>
          <p:cNvPr id="10" name="组合 9"/>
          <p:cNvGrpSpPr/>
          <p:nvPr/>
        </p:nvGrpSpPr>
        <p:grpSpPr>
          <a:xfrm>
            <a:off x="263216" y="4384040"/>
            <a:ext cx="9420860" cy="1178560"/>
            <a:chOff x="446" y="7894"/>
            <a:chExt cx="14836" cy="1856"/>
          </a:xfrm>
        </p:grpSpPr>
        <p:sp>
          <p:nvSpPr>
            <p:cNvPr id="11" name="文本框 10"/>
            <p:cNvSpPr txBox="1"/>
            <p:nvPr/>
          </p:nvSpPr>
          <p:spPr>
            <a:xfrm>
              <a:off x="446" y="8540"/>
              <a:ext cx="14836" cy="1210"/>
            </a:xfrm>
            <a:prstGeom prst="rect">
              <a:avLst/>
            </a:prstGeom>
            <a:noFill/>
          </p:spPr>
          <p:txBody>
            <a:bodyPr wrap="square" rtlCol="0">
              <a:spAutoFit/>
            </a:bodyPr>
            <a:lstStyle>
              <a:defPPr>
                <a:defRPr lang="zh-CN"/>
              </a:defPPr>
              <a:lvl1pPr>
                <a:lnSpc>
                  <a:spcPct val="130000"/>
                </a:lnSpc>
                <a:defRPr b="1" spc="200">
                  <a:cs typeface="+mn-ea"/>
                </a:defRPr>
              </a:lvl1pPr>
            </a:lstStyle>
            <a:p>
              <a:pPr>
                <a:lnSpc>
                  <a:spcPct val="100000"/>
                </a:lnSpc>
              </a:pPr>
              <a:r>
                <a:rPr lang="zh-CN" altLang="en-US" sz="2200" b="0" dirty="0">
                  <a:latin typeface="方正宋刻本秀楷简体" panose="02000000000000000000" charset="-122"/>
                  <a:ea typeface="方正宋刻本秀楷简体" panose="02000000000000000000" charset="-122"/>
                  <a:sym typeface="+mn-lt"/>
                </a:rPr>
                <a:t>作出把党和国家工作的重点转移到</a:t>
              </a:r>
              <a:r>
                <a:rPr lang="zh-CN" altLang="en-US" sz="2200" dirty="0">
                  <a:solidFill>
                    <a:srgbClr val="C00000"/>
                  </a:solidFill>
                  <a:latin typeface="方正宋刻本秀楷简体" panose="02000000000000000000" charset="-122"/>
                  <a:ea typeface="方正宋刻本秀楷简体" panose="02000000000000000000" charset="-122"/>
                  <a:sym typeface="+mn-lt"/>
                </a:rPr>
                <a:t>社会主义现代化建设</a:t>
              </a:r>
              <a:r>
                <a:rPr lang="zh-CN" altLang="en-US" sz="2200" b="0" dirty="0">
                  <a:latin typeface="方正宋刻本秀楷简体" panose="02000000000000000000" charset="-122"/>
                  <a:ea typeface="方正宋刻本秀楷简体" panose="02000000000000000000" charset="-122"/>
                  <a:sym typeface="+mn-lt"/>
                </a:rPr>
                <a:t>上来的战略决策，确定今后党和国家的工作要</a:t>
              </a:r>
              <a:r>
                <a:rPr lang="zh-CN" altLang="en-US" sz="2200" dirty="0">
                  <a:solidFill>
                    <a:srgbClr val="C00000"/>
                  </a:solidFill>
                  <a:latin typeface="方正宋刻本秀楷简体" panose="02000000000000000000" charset="-122"/>
                  <a:ea typeface="方正宋刻本秀楷简体" panose="02000000000000000000" charset="-122"/>
                  <a:sym typeface="+mn-lt"/>
                </a:rPr>
                <a:t>以经济建设为中心</a:t>
              </a:r>
              <a:r>
                <a:rPr lang="zh-CN" altLang="en-US" sz="2200" b="0" dirty="0">
                  <a:latin typeface="方正宋刻本秀楷简体" panose="02000000000000000000" charset="-122"/>
                  <a:ea typeface="方正宋刻本秀楷简体" panose="02000000000000000000" charset="-122"/>
                  <a:sym typeface="+mn-lt"/>
                </a:rPr>
                <a:t>，实施</a:t>
              </a:r>
              <a:r>
                <a:rPr lang="zh-CN" altLang="en-US" sz="2200" dirty="0">
                  <a:solidFill>
                    <a:srgbClr val="C00000"/>
                  </a:solidFill>
                  <a:latin typeface="方正宋刻本秀楷简体" panose="02000000000000000000" charset="-122"/>
                  <a:ea typeface="方正宋刻本秀楷简体" panose="02000000000000000000" charset="-122"/>
                  <a:sym typeface="+mn-lt"/>
                </a:rPr>
                <a:t>改革开放</a:t>
              </a:r>
              <a:r>
                <a:rPr lang="zh-CN" altLang="en-US" sz="2200" b="0" dirty="0">
                  <a:latin typeface="方正宋刻本秀楷简体" panose="02000000000000000000" charset="-122"/>
                  <a:ea typeface="方正宋刻本秀楷简体" panose="02000000000000000000" charset="-122"/>
                  <a:sym typeface="+mn-lt"/>
                </a:rPr>
                <a:t>。</a:t>
              </a:r>
              <a:endParaRPr lang="zh-CN" altLang="en-US" sz="2200" b="0" dirty="0">
                <a:latin typeface="方正宋刻本秀楷简体" panose="02000000000000000000" charset="-122"/>
                <a:ea typeface="方正宋刻本秀楷简体" panose="02000000000000000000" charset="-122"/>
                <a:sym typeface="+mn-lt"/>
              </a:endParaRPr>
            </a:p>
          </p:txBody>
        </p:sp>
        <p:grpSp>
          <p:nvGrpSpPr>
            <p:cNvPr id="14" name="组合 6"/>
            <p:cNvGrpSpPr/>
            <p:nvPr/>
          </p:nvGrpSpPr>
          <p:grpSpPr bwMode="auto">
            <a:xfrm rot="0">
              <a:off x="540" y="7894"/>
              <a:ext cx="3451" cy="836"/>
              <a:chOff x="778634" y="2019565"/>
              <a:chExt cx="2833171" cy="686268"/>
            </a:xfrm>
          </p:grpSpPr>
          <p:sp>
            <p:nvSpPr>
              <p:cNvPr id="18" name="Rectangle 25"/>
              <p:cNvSpPr/>
              <p:nvPr/>
            </p:nvSpPr>
            <p:spPr>
              <a:xfrm>
                <a:off x="778634" y="2179639"/>
                <a:ext cx="2833171" cy="42686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Aft>
                    <a:spcPts val="0"/>
                  </a:spcAft>
                  <a:defRPr/>
                </a:pPr>
                <a:endParaRPr lang="en-US" sz="2200">
                  <a:latin typeface="+mn-ea"/>
                  <a:cs typeface="+mn-ea"/>
                </a:endParaRPr>
              </a:p>
            </p:txBody>
          </p:sp>
          <p:sp>
            <p:nvSpPr>
              <p:cNvPr id="19" name="TextBox 22"/>
              <p:cNvSpPr txBox="1">
                <a:spLocks noChangeArrowheads="1"/>
              </p:cNvSpPr>
              <p:nvPr/>
            </p:nvSpPr>
            <p:spPr bwMode="auto">
              <a:xfrm>
                <a:off x="1452417" y="2019565"/>
                <a:ext cx="1824771" cy="686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30000"/>
                  </a:lnSpc>
                  <a:spcBef>
                    <a:spcPts val="0"/>
                  </a:spcBef>
                  <a:buNone/>
                  <a:defRPr/>
                </a:pPr>
                <a:r>
                  <a:rPr lang="zh-CN" altLang="en-US" sz="2200" b="1" spc="200" dirty="0">
                    <a:solidFill>
                      <a:schemeClr val="bg1"/>
                    </a:solidFill>
                    <a:latin typeface="方正北魏楷书简体" panose="03000509000000000000" charset="-122"/>
                    <a:ea typeface="方正北魏楷书简体" panose="03000509000000000000" charset="-122"/>
                    <a:cs typeface="+mn-ea"/>
                  </a:rPr>
                  <a:t>经济路线</a:t>
                </a:r>
                <a:endParaRPr lang="zh-CN" altLang="en-US" sz="2200" b="1" spc="200" dirty="0">
                  <a:solidFill>
                    <a:schemeClr val="bg1"/>
                  </a:solidFill>
                  <a:latin typeface="方正北魏楷书简体" panose="03000509000000000000" charset="-122"/>
                  <a:ea typeface="方正北魏楷书简体" panose="03000509000000000000" charset="-122"/>
                  <a:cs typeface="+mn-ea"/>
                </a:endParaRPr>
              </a:p>
            </p:txBody>
          </p:sp>
        </p:grpSp>
        <p:sp>
          <p:nvSpPr>
            <p:cNvPr id="20" name="Freeform 11"/>
            <p:cNvSpPr>
              <a:spLocks noEditPoints="1"/>
            </p:cNvSpPr>
            <p:nvPr/>
          </p:nvSpPr>
          <p:spPr bwMode="auto">
            <a:xfrm>
              <a:off x="729" y="8186"/>
              <a:ext cx="317" cy="354"/>
            </a:xfrm>
            <a:custGeom>
              <a:avLst/>
              <a:gdLst>
                <a:gd name="T0" fmla="*/ 5463 w 7289"/>
                <a:gd name="T1" fmla="*/ 2443 h 8160"/>
                <a:gd name="T2" fmla="*/ 6225 w 7289"/>
                <a:gd name="T3" fmla="*/ 615 h 8160"/>
                <a:gd name="T4" fmla="*/ 5610 w 7289"/>
                <a:gd name="T5" fmla="*/ 0 h 8160"/>
                <a:gd name="T6" fmla="*/ 1679 w 7289"/>
                <a:gd name="T7" fmla="*/ 0 h 8160"/>
                <a:gd name="T8" fmla="*/ 1064 w 7289"/>
                <a:gd name="T9" fmla="*/ 615 h 8160"/>
                <a:gd name="T10" fmla="*/ 1825 w 7289"/>
                <a:gd name="T11" fmla="*/ 2443 h 8160"/>
                <a:gd name="T12" fmla="*/ 0 w 7289"/>
                <a:gd name="T13" fmla="*/ 5596 h 8160"/>
                <a:gd name="T14" fmla="*/ 3644 w 7289"/>
                <a:gd name="T15" fmla="*/ 8160 h 8160"/>
                <a:gd name="T16" fmla="*/ 7288 w 7289"/>
                <a:gd name="T17" fmla="*/ 5596 h 8160"/>
                <a:gd name="T18" fmla="*/ 5463 w 7289"/>
                <a:gd name="T19" fmla="*/ 2443 h 8160"/>
                <a:gd name="T20" fmla="*/ 4940 w 7289"/>
                <a:gd name="T21" fmla="*/ 5947 h 8160"/>
                <a:gd name="T22" fmla="*/ 3959 w 7289"/>
                <a:gd name="T23" fmla="*/ 6957 h 8160"/>
                <a:gd name="T24" fmla="*/ 3959 w 7289"/>
                <a:gd name="T25" fmla="*/ 7191 h 8160"/>
                <a:gd name="T26" fmla="*/ 3644 w 7289"/>
                <a:gd name="T27" fmla="*/ 7505 h 8160"/>
                <a:gd name="T28" fmla="*/ 3329 w 7289"/>
                <a:gd name="T29" fmla="*/ 7191 h 8160"/>
                <a:gd name="T30" fmla="*/ 3329 w 7289"/>
                <a:gd name="T31" fmla="*/ 6931 h 8160"/>
                <a:gd name="T32" fmla="*/ 2485 w 7289"/>
                <a:gd name="T33" fmla="*/ 6575 h 8160"/>
                <a:gd name="T34" fmla="*/ 2348 w 7289"/>
                <a:gd name="T35" fmla="*/ 6302 h 8160"/>
                <a:gd name="T36" fmla="*/ 2688 w 7289"/>
                <a:gd name="T37" fmla="*/ 5966 h 8160"/>
                <a:gd name="T38" fmla="*/ 2895 w 7289"/>
                <a:gd name="T39" fmla="*/ 6032 h 8160"/>
                <a:gd name="T40" fmla="*/ 3741 w 7289"/>
                <a:gd name="T41" fmla="*/ 6330 h 8160"/>
                <a:gd name="T42" fmla="*/ 4218 w 7289"/>
                <a:gd name="T43" fmla="*/ 6018 h 8160"/>
                <a:gd name="T44" fmla="*/ 4218 w 7289"/>
                <a:gd name="T45" fmla="*/ 6009 h 8160"/>
                <a:gd name="T46" fmla="*/ 3552 w 7289"/>
                <a:gd name="T47" fmla="*/ 5589 h 8160"/>
                <a:gd name="T48" fmla="*/ 2457 w 7289"/>
                <a:gd name="T49" fmla="*/ 4578 h 8160"/>
                <a:gd name="T50" fmla="*/ 2457 w 7289"/>
                <a:gd name="T51" fmla="*/ 4569 h 8160"/>
                <a:gd name="T52" fmla="*/ 3330 w 7289"/>
                <a:gd name="T53" fmla="*/ 3600 h 8160"/>
                <a:gd name="T54" fmla="*/ 3330 w 7289"/>
                <a:gd name="T55" fmla="*/ 3354 h 8160"/>
                <a:gd name="T56" fmla="*/ 3645 w 7289"/>
                <a:gd name="T57" fmla="*/ 3039 h 8160"/>
                <a:gd name="T58" fmla="*/ 3959 w 7289"/>
                <a:gd name="T59" fmla="*/ 3354 h 8160"/>
                <a:gd name="T60" fmla="*/ 3959 w 7289"/>
                <a:gd name="T61" fmla="*/ 3603 h 8160"/>
                <a:gd name="T62" fmla="*/ 4662 w 7289"/>
                <a:gd name="T63" fmla="*/ 3865 h 8160"/>
                <a:gd name="T64" fmla="*/ 4823 w 7289"/>
                <a:gd name="T65" fmla="*/ 4153 h 8160"/>
                <a:gd name="T66" fmla="*/ 4483 w 7289"/>
                <a:gd name="T67" fmla="*/ 4489 h 8160"/>
                <a:gd name="T68" fmla="*/ 4299 w 7289"/>
                <a:gd name="T69" fmla="*/ 4437 h 8160"/>
                <a:gd name="T70" fmla="*/ 3604 w 7289"/>
                <a:gd name="T71" fmla="*/ 4215 h 8160"/>
                <a:gd name="T72" fmla="*/ 3179 w 7289"/>
                <a:gd name="T73" fmla="*/ 4503 h 8160"/>
                <a:gd name="T74" fmla="*/ 3179 w 7289"/>
                <a:gd name="T75" fmla="*/ 4512 h 8160"/>
                <a:gd name="T76" fmla="*/ 3892 w 7289"/>
                <a:gd name="T77" fmla="*/ 4946 h 8160"/>
                <a:gd name="T78" fmla="*/ 4941 w 7289"/>
                <a:gd name="T79" fmla="*/ 5938 h 8160"/>
                <a:gd name="T80" fmla="*/ 4941 w 7289"/>
                <a:gd name="T81" fmla="*/ 5947 h 8160"/>
                <a:gd name="T82" fmla="*/ 4940 w 7289"/>
                <a:gd name="T83" fmla="*/ 5947 h 8160"/>
                <a:gd name="T84" fmla="*/ 4940 w 7289"/>
                <a:gd name="T85" fmla="*/ 5947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89" h="8160">
                  <a:moveTo>
                    <a:pt x="5463" y="2443"/>
                  </a:moveTo>
                  <a:cubicBezTo>
                    <a:pt x="5933" y="1975"/>
                    <a:pt x="6225" y="1329"/>
                    <a:pt x="6225" y="615"/>
                  </a:cubicBezTo>
                  <a:cubicBezTo>
                    <a:pt x="6225" y="275"/>
                    <a:pt x="5949" y="0"/>
                    <a:pt x="5610" y="0"/>
                  </a:cubicBezTo>
                  <a:lnTo>
                    <a:pt x="1679" y="0"/>
                  </a:lnTo>
                  <a:cubicBezTo>
                    <a:pt x="1339" y="0"/>
                    <a:pt x="1064" y="275"/>
                    <a:pt x="1064" y="615"/>
                  </a:cubicBezTo>
                  <a:cubicBezTo>
                    <a:pt x="1064" y="1329"/>
                    <a:pt x="1355" y="1976"/>
                    <a:pt x="1825" y="2443"/>
                  </a:cubicBezTo>
                  <a:cubicBezTo>
                    <a:pt x="736" y="3074"/>
                    <a:pt x="0" y="4250"/>
                    <a:pt x="0" y="5596"/>
                  </a:cubicBezTo>
                  <a:cubicBezTo>
                    <a:pt x="0" y="8160"/>
                    <a:pt x="2647" y="8160"/>
                    <a:pt x="3644" y="8160"/>
                  </a:cubicBezTo>
                  <a:cubicBezTo>
                    <a:pt x="4641" y="8160"/>
                    <a:pt x="7288" y="8160"/>
                    <a:pt x="7288" y="5596"/>
                  </a:cubicBezTo>
                  <a:cubicBezTo>
                    <a:pt x="7289" y="4250"/>
                    <a:pt x="6552" y="3074"/>
                    <a:pt x="5463" y="2443"/>
                  </a:cubicBezTo>
                  <a:close/>
                  <a:moveTo>
                    <a:pt x="4940" y="5947"/>
                  </a:moveTo>
                  <a:cubicBezTo>
                    <a:pt x="4940" y="6530"/>
                    <a:pt x="4545" y="6884"/>
                    <a:pt x="3959" y="6957"/>
                  </a:cubicBezTo>
                  <a:lnTo>
                    <a:pt x="3959" y="7191"/>
                  </a:lnTo>
                  <a:cubicBezTo>
                    <a:pt x="3959" y="7364"/>
                    <a:pt x="3818" y="7505"/>
                    <a:pt x="3644" y="7505"/>
                  </a:cubicBezTo>
                  <a:cubicBezTo>
                    <a:pt x="3470" y="7505"/>
                    <a:pt x="3329" y="7364"/>
                    <a:pt x="3329" y="7191"/>
                  </a:cubicBezTo>
                  <a:lnTo>
                    <a:pt x="3329" y="6931"/>
                  </a:lnTo>
                  <a:cubicBezTo>
                    <a:pt x="3031" y="6874"/>
                    <a:pt x="2741" y="6759"/>
                    <a:pt x="2485" y="6575"/>
                  </a:cubicBezTo>
                  <a:cubicBezTo>
                    <a:pt x="2405" y="6519"/>
                    <a:pt x="2348" y="6415"/>
                    <a:pt x="2348" y="6302"/>
                  </a:cubicBezTo>
                  <a:cubicBezTo>
                    <a:pt x="2348" y="6112"/>
                    <a:pt x="2499" y="5966"/>
                    <a:pt x="2688" y="5966"/>
                  </a:cubicBezTo>
                  <a:cubicBezTo>
                    <a:pt x="2782" y="5966"/>
                    <a:pt x="2848" y="5999"/>
                    <a:pt x="2895" y="6032"/>
                  </a:cubicBezTo>
                  <a:cubicBezTo>
                    <a:pt x="3146" y="6217"/>
                    <a:pt x="3420" y="6330"/>
                    <a:pt x="3741" y="6330"/>
                  </a:cubicBezTo>
                  <a:cubicBezTo>
                    <a:pt x="4038" y="6330"/>
                    <a:pt x="4218" y="6212"/>
                    <a:pt x="4218" y="6018"/>
                  </a:cubicBezTo>
                  <a:lnTo>
                    <a:pt x="4218" y="6009"/>
                  </a:lnTo>
                  <a:cubicBezTo>
                    <a:pt x="4218" y="5825"/>
                    <a:pt x="4105" y="5730"/>
                    <a:pt x="3552" y="5589"/>
                  </a:cubicBezTo>
                  <a:cubicBezTo>
                    <a:pt x="2887" y="5419"/>
                    <a:pt x="2457" y="5234"/>
                    <a:pt x="2457" y="4578"/>
                  </a:cubicBezTo>
                  <a:lnTo>
                    <a:pt x="2457" y="4569"/>
                  </a:lnTo>
                  <a:cubicBezTo>
                    <a:pt x="2457" y="4058"/>
                    <a:pt x="2809" y="3697"/>
                    <a:pt x="3330" y="3600"/>
                  </a:cubicBezTo>
                  <a:lnTo>
                    <a:pt x="3330" y="3354"/>
                  </a:lnTo>
                  <a:cubicBezTo>
                    <a:pt x="3330" y="3180"/>
                    <a:pt x="3471" y="3039"/>
                    <a:pt x="3645" y="3039"/>
                  </a:cubicBezTo>
                  <a:cubicBezTo>
                    <a:pt x="3818" y="3039"/>
                    <a:pt x="3959" y="3180"/>
                    <a:pt x="3959" y="3354"/>
                  </a:cubicBezTo>
                  <a:lnTo>
                    <a:pt x="3959" y="3603"/>
                  </a:lnTo>
                  <a:cubicBezTo>
                    <a:pt x="4218" y="3645"/>
                    <a:pt x="4454" y="3733"/>
                    <a:pt x="4662" y="3865"/>
                  </a:cubicBezTo>
                  <a:cubicBezTo>
                    <a:pt x="4742" y="3912"/>
                    <a:pt x="4823" y="4012"/>
                    <a:pt x="4823" y="4153"/>
                  </a:cubicBezTo>
                  <a:cubicBezTo>
                    <a:pt x="4823" y="4342"/>
                    <a:pt x="4672" y="4489"/>
                    <a:pt x="4483" y="4489"/>
                  </a:cubicBezTo>
                  <a:cubicBezTo>
                    <a:pt x="4411" y="4489"/>
                    <a:pt x="4355" y="4470"/>
                    <a:pt x="4299" y="4437"/>
                  </a:cubicBezTo>
                  <a:cubicBezTo>
                    <a:pt x="4058" y="4295"/>
                    <a:pt x="3831" y="4215"/>
                    <a:pt x="3604" y="4215"/>
                  </a:cubicBezTo>
                  <a:cubicBezTo>
                    <a:pt x="3326" y="4215"/>
                    <a:pt x="3179" y="4342"/>
                    <a:pt x="3179" y="4503"/>
                  </a:cubicBezTo>
                  <a:lnTo>
                    <a:pt x="3179" y="4512"/>
                  </a:lnTo>
                  <a:cubicBezTo>
                    <a:pt x="3179" y="4729"/>
                    <a:pt x="3321" y="4800"/>
                    <a:pt x="3892" y="4946"/>
                  </a:cubicBezTo>
                  <a:cubicBezTo>
                    <a:pt x="4562" y="5121"/>
                    <a:pt x="4941" y="5362"/>
                    <a:pt x="4941" y="5938"/>
                  </a:cubicBezTo>
                  <a:lnTo>
                    <a:pt x="4941" y="5947"/>
                  </a:lnTo>
                  <a:lnTo>
                    <a:pt x="4940" y="5947"/>
                  </a:lnTo>
                  <a:lnTo>
                    <a:pt x="4940" y="594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endParaRPr lang="zh-CN" altLang="en-US" sz="2200" dirty="0">
                <a:ea typeface="+mn-ea"/>
                <a:cs typeface="+mn-ea"/>
              </a:endParaRPr>
            </a:p>
          </p:txBody>
        </p:sp>
      </p:grpSp>
      <p:grpSp>
        <p:nvGrpSpPr>
          <p:cNvPr id="21" name="组合 20"/>
          <p:cNvGrpSpPr/>
          <p:nvPr/>
        </p:nvGrpSpPr>
        <p:grpSpPr>
          <a:xfrm>
            <a:off x="263216" y="2508329"/>
            <a:ext cx="8243570" cy="840105"/>
            <a:chOff x="695324" y="1335402"/>
            <a:chExt cx="10657119" cy="1086238"/>
          </a:xfrm>
        </p:grpSpPr>
        <p:sp>
          <p:nvSpPr>
            <p:cNvPr id="22" name="文本框 21"/>
            <p:cNvSpPr txBox="1"/>
            <p:nvPr/>
          </p:nvSpPr>
          <p:spPr>
            <a:xfrm>
              <a:off x="695324" y="1865795"/>
              <a:ext cx="10657119" cy="555845"/>
            </a:xfrm>
            <a:prstGeom prst="rect">
              <a:avLst/>
            </a:prstGeom>
            <a:noFill/>
          </p:spPr>
          <p:txBody>
            <a:bodyPr wrap="square" rtlCol="0">
              <a:spAutoFit/>
            </a:bodyPr>
            <a:lstStyle>
              <a:defPPr>
                <a:defRPr lang="zh-CN"/>
              </a:defPPr>
              <a:lvl1pPr>
                <a:lnSpc>
                  <a:spcPct val="130000"/>
                </a:lnSpc>
                <a:defRPr b="1" spc="200">
                  <a:cs typeface="+mn-ea"/>
                </a:defRPr>
              </a:lvl1pPr>
            </a:lstStyle>
            <a:p>
              <a:pPr>
                <a:lnSpc>
                  <a:spcPct val="100000"/>
                </a:lnSpc>
              </a:pPr>
              <a:r>
                <a:rPr lang="zh-CN" altLang="en-US" sz="2200" b="0" dirty="0">
                  <a:latin typeface="方正宋刻本秀楷简体" panose="02000000000000000000" charset="-122"/>
                  <a:ea typeface="方正宋刻本秀楷简体" panose="02000000000000000000" charset="-122"/>
                  <a:sym typeface="+mn-lt"/>
                </a:rPr>
                <a:t>重新确立了</a:t>
              </a:r>
              <a:r>
                <a:rPr lang="zh-CN" altLang="en-US" sz="2200" dirty="0">
                  <a:solidFill>
                    <a:srgbClr val="C00000"/>
                  </a:solidFill>
                  <a:latin typeface="方正宋刻本秀楷简体" panose="02000000000000000000" charset="-122"/>
                  <a:ea typeface="方正宋刻本秀楷简体" panose="02000000000000000000" charset="-122"/>
                  <a:sym typeface="+mn-lt"/>
                </a:rPr>
                <a:t>解放思想、实事求是</a:t>
              </a:r>
              <a:r>
                <a:rPr lang="zh-CN" altLang="en-US" sz="2200" b="0" dirty="0">
                  <a:latin typeface="方正宋刻本秀楷简体" panose="02000000000000000000" charset="-122"/>
                  <a:ea typeface="方正宋刻本秀楷简体" panose="02000000000000000000" charset="-122"/>
                  <a:sym typeface="+mn-lt"/>
                </a:rPr>
                <a:t>的马克思主义的思想路线。</a:t>
              </a:r>
              <a:endParaRPr lang="zh-CN" altLang="en-US" sz="2200" b="0" dirty="0">
                <a:latin typeface="方正宋刻本秀楷简体" panose="02000000000000000000" charset="-122"/>
                <a:ea typeface="方正宋刻本秀楷简体" panose="02000000000000000000" charset="-122"/>
                <a:sym typeface="+mn-lt"/>
              </a:endParaRPr>
            </a:p>
          </p:txBody>
        </p:sp>
        <p:grpSp>
          <p:nvGrpSpPr>
            <p:cNvPr id="23" name="组合 6"/>
            <p:cNvGrpSpPr/>
            <p:nvPr/>
          </p:nvGrpSpPr>
          <p:grpSpPr bwMode="auto">
            <a:xfrm>
              <a:off x="772841" y="1335402"/>
              <a:ext cx="2832977" cy="686391"/>
              <a:chOff x="778634" y="2019565"/>
              <a:chExt cx="2833171" cy="686268"/>
            </a:xfrm>
          </p:grpSpPr>
          <p:sp>
            <p:nvSpPr>
              <p:cNvPr id="30" name="Rectangle 25"/>
              <p:cNvSpPr/>
              <p:nvPr/>
            </p:nvSpPr>
            <p:spPr>
              <a:xfrm>
                <a:off x="778634" y="2179639"/>
                <a:ext cx="2833171" cy="42686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Aft>
                    <a:spcPts val="0"/>
                  </a:spcAft>
                  <a:defRPr/>
                </a:pPr>
                <a:endParaRPr lang="en-US" sz="2200">
                  <a:latin typeface="+mn-ea"/>
                  <a:cs typeface="+mn-ea"/>
                </a:endParaRPr>
              </a:p>
            </p:txBody>
          </p:sp>
          <p:sp>
            <p:nvSpPr>
              <p:cNvPr id="31" name="TextBox 22"/>
              <p:cNvSpPr txBox="1">
                <a:spLocks noChangeArrowheads="1"/>
              </p:cNvSpPr>
              <p:nvPr/>
            </p:nvSpPr>
            <p:spPr bwMode="auto">
              <a:xfrm>
                <a:off x="1452417" y="2019565"/>
                <a:ext cx="1824771" cy="686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30000"/>
                  </a:lnSpc>
                  <a:spcBef>
                    <a:spcPts val="0"/>
                  </a:spcBef>
                  <a:buNone/>
                  <a:defRPr/>
                </a:pPr>
                <a:r>
                  <a:rPr lang="zh-CN" altLang="en-US" sz="2200" b="1" spc="200" dirty="0">
                    <a:solidFill>
                      <a:schemeClr val="bg1"/>
                    </a:solidFill>
                    <a:latin typeface="方正北魏楷书简体" panose="03000509000000000000" charset="-122"/>
                    <a:ea typeface="方正北魏楷书简体" panose="03000509000000000000" charset="-122"/>
                    <a:cs typeface="+mn-ea"/>
                  </a:rPr>
                  <a:t>思想路线</a:t>
                </a:r>
                <a:endParaRPr lang="zh-CN" altLang="en-US" sz="2200" b="1" spc="200" dirty="0">
                  <a:solidFill>
                    <a:schemeClr val="bg1"/>
                  </a:solidFill>
                  <a:latin typeface="方正北魏楷书简体" panose="03000509000000000000" charset="-122"/>
                  <a:ea typeface="方正北魏楷书简体" panose="03000509000000000000" charset="-122"/>
                  <a:cs typeface="+mn-ea"/>
                </a:endParaRPr>
              </a:p>
            </p:txBody>
          </p:sp>
          <p:sp>
            <p:nvSpPr>
              <p:cNvPr id="32" name="Freeform 30"/>
              <p:cNvSpPr>
                <a:spLocks noEditPoints="1"/>
              </p:cNvSpPr>
              <p:nvPr/>
            </p:nvSpPr>
            <p:spPr bwMode="auto">
              <a:xfrm>
                <a:off x="849085" y="2213330"/>
                <a:ext cx="301646" cy="336490"/>
              </a:xfrm>
              <a:custGeom>
                <a:avLst/>
                <a:gdLst>
                  <a:gd name="T0" fmla="*/ 2147483646 w 60"/>
                  <a:gd name="T1" fmla="*/ 0 h 67"/>
                  <a:gd name="T2" fmla="*/ 2147483646 w 60"/>
                  <a:gd name="T3" fmla="*/ 2147483646 h 67"/>
                  <a:gd name="T4" fmla="*/ 2147483646 w 60"/>
                  <a:gd name="T5" fmla="*/ 2147483646 h 67"/>
                  <a:gd name="T6" fmla="*/ 2147483646 w 60"/>
                  <a:gd name="T7" fmla="*/ 2147483646 h 67"/>
                  <a:gd name="T8" fmla="*/ 2147483646 w 60"/>
                  <a:gd name="T9" fmla="*/ 2147483646 h 67"/>
                  <a:gd name="T10" fmla="*/ 2147483646 w 60"/>
                  <a:gd name="T11" fmla="*/ 2147483646 h 67"/>
                  <a:gd name="T12" fmla="*/ 2147483646 w 60"/>
                  <a:gd name="T13" fmla="*/ 2147483646 h 67"/>
                  <a:gd name="T14" fmla="*/ 2147483646 w 60"/>
                  <a:gd name="T15" fmla="*/ 2147483646 h 67"/>
                  <a:gd name="T16" fmla="*/ 2147483646 w 60"/>
                  <a:gd name="T17" fmla="*/ 2147483646 h 67"/>
                  <a:gd name="T18" fmla="*/ 2147483646 w 60"/>
                  <a:gd name="T19" fmla="*/ 2147483646 h 67"/>
                  <a:gd name="T20" fmla="*/ 0 w 60"/>
                  <a:gd name="T21" fmla="*/ 2147483646 h 67"/>
                  <a:gd name="T22" fmla="*/ 2147483646 w 60"/>
                  <a:gd name="T23" fmla="*/ 2147483646 h 67"/>
                  <a:gd name="T24" fmla="*/ 2147483646 w 60"/>
                  <a:gd name="T25" fmla="*/ 2147483646 h 67"/>
                  <a:gd name="T26" fmla="*/ 2147483646 w 60"/>
                  <a:gd name="T27" fmla="*/ 2147483646 h 67"/>
                  <a:gd name="T28" fmla="*/ 2147483646 w 60"/>
                  <a:gd name="T29" fmla="*/ 2147483646 h 67"/>
                  <a:gd name="T30" fmla="*/ 2147483646 w 60"/>
                  <a:gd name="T31" fmla="*/ 2147483646 h 67"/>
                  <a:gd name="T32" fmla="*/ 2147483646 w 60"/>
                  <a:gd name="T33" fmla="*/ 2147483646 h 67"/>
                  <a:gd name="T34" fmla="*/ 2147483646 w 60"/>
                  <a:gd name="T35" fmla="*/ 2147483646 h 67"/>
                  <a:gd name="T36" fmla="*/ 2147483646 w 60"/>
                  <a:gd name="T37" fmla="*/ 2147483646 h 67"/>
                  <a:gd name="T38" fmla="*/ 2147483646 w 60"/>
                  <a:gd name="T39" fmla="*/ 2147483646 h 67"/>
                  <a:gd name="T40" fmla="*/ 2147483646 w 60"/>
                  <a:gd name="T41" fmla="*/ 2147483646 h 67"/>
                  <a:gd name="T42" fmla="*/ 2147483646 w 60"/>
                  <a:gd name="T43" fmla="*/ 2147483646 h 67"/>
                  <a:gd name="T44" fmla="*/ 2147483646 w 60"/>
                  <a:gd name="T45" fmla="*/ 2147483646 h 67"/>
                  <a:gd name="T46" fmla="*/ 2147483646 w 60"/>
                  <a:gd name="T47" fmla="*/ 2147483646 h 67"/>
                  <a:gd name="T48" fmla="*/ 2147483646 w 60"/>
                  <a:gd name="T49" fmla="*/ 2147483646 h 67"/>
                  <a:gd name="T50" fmla="*/ 2147483646 w 60"/>
                  <a:gd name="T51" fmla="*/ 2147483646 h 67"/>
                  <a:gd name="T52" fmla="*/ 2147483646 w 60"/>
                  <a:gd name="T53" fmla="*/ 2147483646 h 67"/>
                  <a:gd name="T54" fmla="*/ 2147483646 w 60"/>
                  <a:gd name="T55" fmla="*/ 2147483646 h 67"/>
                  <a:gd name="T56" fmla="*/ 2147483646 w 60"/>
                  <a:gd name="T57" fmla="*/ 2147483646 h 67"/>
                  <a:gd name="T58" fmla="*/ 2147483646 w 60"/>
                  <a:gd name="T59" fmla="*/ 2147483646 h 67"/>
                  <a:gd name="T60" fmla="*/ 2147483646 w 60"/>
                  <a:gd name="T61" fmla="*/ 2147483646 h 67"/>
                  <a:gd name="T62" fmla="*/ 2147483646 w 60"/>
                  <a:gd name="T63" fmla="*/ 2147483646 h 67"/>
                  <a:gd name="T64" fmla="*/ 2147483646 w 60"/>
                  <a:gd name="T65" fmla="*/ 2147483646 h 67"/>
                  <a:gd name="T66" fmla="*/ 2147483646 w 60"/>
                  <a:gd name="T67" fmla="*/ 2147483646 h 67"/>
                  <a:gd name="T68" fmla="*/ 2147483646 w 60"/>
                  <a:gd name="T69" fmla="*/ 2147483646 h 67"/>
                  <a:gd name="T70" fmla="*/ 2147483646 w 60"/>
                  <a:gd name="T71" fmla="*/ 2147483646 h 67"/>
                  <a:gd name="T72" fmla="*/ 2147483646 w 60"/>
                  <a:gd name="T73" fmla="*/ 2147483646 h 67"/>
                  <a:gd name="T74" fmla="*/ 2147483646 w 60"/>
                  <a:gd name="T75" fmla="*/ 2147483646 h 67"/>
                  <a:gd name="T76" fmla="*/ 2147483646 w 60"/>
                  <a:gd name="T77" fmla="*/ 2147483646 h 67"/>
                  <a:gd name="T78" fmla="*/ 2147483646 w 60"/>
                  <a:gd name="T79" fmla="*/ 2147483646 h 67"/>
                  <a:gd name="T80" fmla="*/ 2147483646 w 60"/>
                  <a:gd name="T81" fmla="*/ 2147483646 h 67"/>
                  <a:gd name="T82" fmla="*/ 2147483646 w 60"/>
                  <a:gd name="T83" fmla="*/ 2147483646 h 67"/>
                  <a:gd name="T84" fmla="*/ 2147483646 w 60"/>
                  <a:gd name="T85" fmla="*/ 2147483646 h 67"/>
                  <a:gd name="T86" fmla="*/ 2147483646 w 60"/>
                  <a:gd name="T87" fmla="*/ 2147483646 h 6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 h="67">
                    <a:moveTo>
                      <a:pt x="28" y="0"/>
                    </a:moveTo>
                    <a:cubicBezTo>
                      <a:pt x="32" y="0"/>
                      <a:pt x="32" y="0"/>
                      <a:pt x="32" y="0"/>
                    </a:cubicBezTo>
                    <a:cubicBezTo>
                      <a:pt x="32" y="10"/>
                      <a:pt x="32" y="10"/>
                      <a:pt x="32" y="10"/>
                    </a:cubicBezTo>
                    <a:cubicBezTo>
                      <a:pt x="28" y="10"/>
                      <a:pt x="28" y="10"/>
                      <a:pt x="28" y="10"/>
                    </a:cubicBezTo>
                    <a:cubicBezTo>
                      <a:pt x="28" y="0"/>
                      <a:pt x="28" y="0"/>
                      <a:pt x="28" y="0"/>
                    </a:cubicBezTo>
                    <a:close/>
                    <a:moveTo>
                      <a:pt x="60" y="28"/>
                    </a:moveTo>
                    <a:cubicBezTo>
                      <a:pt x="60" y="32"/>
                      <a:pt x="60" y="32"/>
                      <a:pt x="60" y="32"/>
                    </a:cubicBezTo>
                    <a:cubicBezTo>
                      <a:pt x="50" y="32"/>
                      <a:pt x="50" y="32"/>
                      <a:pt x="50" y="32"/>
                    </a:cubicBezTo>
                    <a:cubicBezTo>
                      <a:pt x="50" y="28"/>
                      <a:pt x="50" y="28"/>
                      <a:pt x="50" y="28"/>
                    </a:cubicBezTo>
                    <a:cubicBezTo>
                      <a:pt x="60" y="28"/>
                      <a:pt x="60" y="28"/>
                      <a:pt x="60" y="28"/>
                    </a:cubicBezTo>
                    <a:close/>
                    <a:moveTo>
                      <a:pt x="55" y="14"/>
                    </a:moveTo>
                    <a:cubicBezTo>
                      <a:pt x="57" y="17"/>
                      <a:pt x="57" y="17"/>
                      <a:pt x="57" y="17"/>
                    </a:cubicBezTo>
                    <a:cubicBezTo>
                      <a:pt x="49" y="22"/>
                      <a:pt x="49" y="22"/>
                      <a:pt x="49" y="22"/>
                    </a:cubicBezTo>
                    <a:cubicBezTo>
                      <a:pt x="47" y="19"/>
                      <a:pt x="47" y="19"/>
                      <a:pt x="47" y="19"/>
                    </a:cubicBezTo>
                    <a:cubicBezTo>
                      <a:pt x="55" y="14"/>
                      <a:pt x="55" y="14"/>
                      <a:pt x="55" y="14"/>
                    </a:cubicBezTo>
                    <a:close/>
                    <a:moveTo>
                      <a:pt x="44" y="3"/>
                    </a:moveTo>
                    <a:cubicBezTo>
                      <a:pt x="39" y="12"/>
                      <a:pt x="39" y="12"/>
                      <a:pt x="39" y="12"/>
                    </a:cubicBezTo>
                    <a:cubicBezTo>
                      <a:pt x="42" y="14"/>
                      <a:pt x="42" y="14"/>
                      <a:pt x="42" y="14"/>
                    </a:cubicBezTo>
                    <a:cubicBezTo>
                      <a:pt x="47" y="5"/>
                      <a:pt x="47" y="5"/>
                      <a:pt x="47" y="5"/>
                    </a:cubicBezTo>
                    <a:cubicBezTo>
                      <a:pt x="44" y="3"/>
                      <a:pt x="44" y="3"/>
                      <a:pt x="44" y="3"/>
                    </a:cubicBezTo>
                    <a:close/>
                    <a:moveTo>
                      <a:pt x="0" y="32"/>
                    </a:moveTo>
                    <a:cubicBezTo>
                      <a:pt x="0" y="28"/>
                      <a:pt x="0" y="28"/>
                      <a:pt x="0" y="28"/>
                    </a:cubicBezTo>
                    <a:cubicBezTo>
                      <a:pt x="10" y="28"/>
                      <a:pt x="10" y="28"/>
                      <a:pt x="10" y="28"/>
                    </a:cubicBezTo>
                    <a:cubicBezTo>
                      <a:pt x="10" y="32"/>
                      <a:pt x="10" y="32"/>
                      <a:pt x="10" y="32"/>
                    </a:cubicBezTo>
                    <a:cubicBezTo>
                      <a:pt x="0" y="32"/>
                      <a:pt x="0" y="32"/>
                      <a:pt x="0" y="32"/>
                    </a:cubicBezTo>
                    <a:close/>
                    <a:moveTo>
                      <a:pt x="3" y="17"/>
                    </a:moveTo>
                    <a:cubicBezTo>
                      <a:pt x="5" y="14"/>
                      <a:pt x="5" y="14"/>
                      <a:pt x="5" y="14"/>
                    </a:cubicBezTo>
                    <a:cubicBezTo>
                      <a:pt x="14" y="18"/>
                      <a:pt x="14" y="18"/>
                      <a:pt x="14" y="18"/>
                    </a:cubicBezTo>
                    <a:cubicBezTo>
                      <a:pt x="12" y="22"/>
                      <a:pt x="12" y="22"/>
                      <a:pt x="12" y="22"/>
                    </a:cubicBezTo>
                    <a:cubicBezTo>
                      <a:pt x="3" y="17"/>
                      <a:pt x="3" y="17"/>
                      <a:pt x="3" y="17"/>
                    </a:cubicBezTo>
                    <a:close/>
                    <a:moveTo>
                      <a:pt x="14" y="5"/>
                    </a:moveTo>
                    <a:cubicBezTo>
                      <a:pt x="19" y="14"/>
                      <a:pt x="19" y="14"/>
                      <a:pt x="19" y="14"/>
                    </a:cubicBezTo>
                    <a:cubicBezTo>
                      <a:pt x="22" y="12"/>
                      <a:pt x="22" y="12"/>
                      <a:pt x="22" y="12"/>
                    </a:cubicBezTo>
                    <a:cubicBezTo>
                      <a:pt x="17" y="3"/>
                      <a:pt x="17" y="3"/>
                      <a:pt x="17" y="3"/>
                    </a:cubicBezTo>
                    <a:cubicBezTo>
                      <a:pt x="14" y="5"/>
                      <a:pt x="14" y="5"/>
                      <a:pt x="14" y="5"/>
                    </a:cubicBezTo>
                    <a:close/>
                    <a:moveTo>
                      <a:pt x="30" y="15"/>
                    </a:moveTo>
                    <a:cubicBezTo>
                      <a:pt x="34" y="15"/>
                      <a:pt x="39" y="17"/>
                      <a:pt x="42" y="19"/>
                    </a:cubicBezTo>
                    <a:cubicBezTo>
                      <a:pt x="44" y="22"/>
                      <a:pt x="46" y="26"/>
                      <a:pt x="46" y="31"/>
                    </a:cubicBezTo>
                    <a:cubicBezTo>
                      <a:pt x="46" y="34"/>
                      <a:pt x="45" y="36"/>
                      <a:pt x="44" y="39"/>
                    </a:cubicBezTo>
                    <a:cubicBezTo>
                      <a:pt x="43" y="41"/>
                      <a:pt x="41" y="43"/>
                      <a:pt x="39" y="44"/>
                    </a:cubicBezTo>
                    <a:cubicBezTo>
                      <a:pt x="39" y="46"/>
                      <a:pt x="39" y="46"/>
                      <a:pt x="39" y="46"/>
                    </a:cubicBezTo>
                    <a:cubicBezTo>
                      <a:pt x="39" y="46"/>
                      <a:pt x="39" y="46"/>
                      <a:pt x="39" y="46"/>
                    </a:cubicBezTo>
                    <a:cubicBezTo>
                      <a:pt x="41" y="46"/>
                      <a:pt x="41" y="46"/>
                      <a:pt x="41" y="46"/>
                    </a:cubicBezTo>
                    <a:cubicBezTo>
                      <a:pt x="41" y="47"/>
                      <a:pt x="41" y="47"/>
                      <a:pt x="41" y="47"/>
                    </a:cubicBezTo>
                    <a:cubicBezTo>
                      <a:pt x="41" y="48"/>
                      <a:pt x="42" y="49"/>
                      <a:pt x="42" y="50"/>
                    </a:cubicBezTo>
                    <a:cubicBezTo>
                      <a:pt x="42" y="50"/>
                      <a:pt x="41" y="51"/>
                      <a:pt x="41" y="52"/>
                    </a:cubicBezTo>
                    <a:cubicBezTo>
                      <a:pt x="41" y="52"/>
                      <a:pt x="41" y="52"/>
                      <a:pt x="41" y="52"/>
                    </a:cubicBezTo>
                    <a:cubicBezTo>
                      <a:pt x="41" y="53"/>
                      <a:pt x="41" y="53"/>
                      <a:pt x="41" y="53"/>
                    </a:cubicBezTo>
                    <a:cubicBezTo>
                      <a:pt x="41" y="54"/>
                      <a:pt x="42" y="55"/>
                      <a:pt x="42" y="55"/>
                    </a:cubicBezTo>
                    <a:cubicBezTo>
                      <a:pt x="42" y="56"/>
                      <a:pt x="41" y="57"/>
                      <a:pt x="41" y="58"/>
                    </a:cubicBezTo>
                    <a:cubicBezTo>
                      <a:pt x="41" y="59"/>
                      <a:pt x="41" y="59"/>
                      <a:pt x="41" y="59"/>
                    </a:cubicBezTo>
                    <a:cubicBezTo>
                      <a:pt x="40" y="59"/>
                      <a:pt x="40" y="59"/>
                      <a:pt x="40" y="59"/>
                    </a:cubicBezTo>
                    <a:cubicBezTo>
                      <a:pt x="22" y="61"/>
                      <a:pt x="22" y="61"/>
                      <a:pt x="22" y="61"/>
                    </a:cubicBezTo>
                    <a:cubicBezTo>
                      <a:pt x="20" y="61"/>
                      <a:pt x="20" y="61"/>
                      <a:pt x="20" y="61"/>
                    </a:cubicBezTo>
                    <a:cubicBezTo>
                      <a:pt x="20" y="60"/>
                      <a:pt x="20" y="60"/>
                      <a:pt x="20" y="60"/>
                    </a:cubicBezTo>
                    <a:cubicBezTo>
                      <a:pt x="20" y="59"/>
                      <a:pt x="19" y="58"/>
                      <a:pt x="19" y="57"/>
                    </a:cubicBezTo>
                    <a:cubicBezTo>
                      <a:pt x="19" y="56"/>
                      <a:pt x="19" y="55"/>
                      <a:pt x="20" y="54"/>
                    </a:cubicBezTo>
                    <a:cubicBezTo>
                      <a:pt x="20" y="54"/>
                      <a:pt x="20" y="54"/>
                      <a:pt x="20" y="54"/>
                    </a:cubicBezTo>
                    <a:cubicBezTo>
                      <a:pt x="20" y="54"/>
                      <a:pt x="20" y="54"/>
                      <a:pt x="20" y="54"/>
                    </a:cubicBezTo>
                    <a:cubicBezTo>
                      <a:pt x="20" y="53"/>
                      <a:pt x="19" y="52"/>
                      <a:pt x="19" y="51"/>
                    </a:cubicBezTo>
                    <a:cubicBezTo>
                      <a:pt x="19" y="50"/>
                      <a:pt x="19" y="49"/>
                      <a:pt x="20" y="48"/>
                    </a:cubicBezTo>
                    <a:cubicBezTo>
                      <a:pt x="20" y="47"/>
                      <a:pt x="20" y="47"/>
                      <a:pt x="20" y="47"/>
                    </a:cubicBezTo>
                    <a:cubicBezTo>
                      <a:pt x="21" y="47"/>
                      <a:pt x="21" y="47"/>
                      <a:pt x="21" y="47"/>
                    </a:cubicBezTo>
                    <a:cubicBezTo>
                      <a:pt x="22" y="47"/>
                      <a:pt x="22" y="47"/>
                      <a:pt x="22" y="47"/>
                    </a:cubicBezTo>
                    <a:cubicBezTo>
                      <a:pt x="22" y="44"/>
                      <a:pt x="22" y="44"/>
                      <a:pt x="22" y="44"/>
                    </a:cubicBezTo>
                    <a:cubicBezTo>
                      <a:pt x="20" y="43"/>
                      <a:pt x="18" y="41"/>
                      <a:pt x="17" y="39"/>
                    </a:cubicBezTo>
                    <a:cubicBezTo>
                      <a:pt x="15" y="37"/>
                      <a:pt x="14" y="34"/>
                      <a:pt x="14" y="31"/>
                    </a:cubicBezTo>
                    <a:cubicBezTo>
                      <a:pt x="14" y="26"/>
                      <a:pt x="16" y="22"/>
                      <a:pt x="19" y="19"/>
                    </a:cubicBezTo>
                    <a:cubicBezTo>
                      <a:pt x="22" y="17"/>
                      <a:pt x="26" y="15"/>
                      <a:pt x="30" y="15"/>
                    </a:cubicBezTo>
                    <a:close/>
                    <a:moveTo>
                      <a:pt x="35" y="62"/>
                    </a:moveTo>
                    <a:cubicBezTo>
                      <a:pt x="35" y="62"/>
                      <a:pt x="35" y="62"/>
                      <a:pt x="35" y="62"/>
                    </a:cubicBezTo>
                    <a:cubicBezTo>
                      <a:pt x="35" y="65"/>
                      <a:pt x="33" y="67"/>
                      <a:pt x="30" y="67"/>
                    </a:cubicBezTo>
                    <a:cubicBezTo>
                      <a:pt x="28" y="67"/>
                      <a:pt x="26" y="65"/>
                      <a:pt x="26" y="63"/>
                    </a:cubicBezTo>
                    <a:cubicBezTo>
                      <a:pt x="35" y="62"/>
                      <a:pt x="35" y="62"/>
                      <a:pt x="35" y="62"/>
                    </a:cubicBezTo>
                    <a:close/>
                    <a:moveTo>
                      <a:pt x="38" y="55"/>
                    </a:moveTo>
                    <a:cubicBezTo>
                      <a:pt x="23" y="57"/>
                      <a:pt x="23" y="57"/>
                      <a:pt x="23" y="57"/>
                    </a:cubicBezTo>
                    <a:cubicBezTo>
                      <a:pt x="23" y="57"/>
                      <a:pt x="23" y="57"/>
                      <a:pt x="23" y="57"/>
                    </a:cubicBezTo>
                    <a:cubicBezTo>
                      <a:pt x="23" y="57"/>
                      <a:pt x="23" y="57"/>
                      <a:pt x="23" y="57"/>
                    </a:cubicBezTo>
                    <a:cubicBezTo>
                      <a:pt x="38" y="56"/>
                      <a:pt x="38" y="56"/>
                      <a:pt x="38" y="56"/>
                    </a:cubicBezTo>
                    <a:cubicBezTo>
                      <a:pt x="38" y="56"/>
                      <a:pt x="38" y="56"/>
                      <a:pt x="38" y="55"/>
                    </a:cubicBezTo>
                    <a:cubicBezTo>
                      <a:pt x="38" y="55"/>
                      <a:pt x="38" y="55"/>
                      <a:pt x="38" y="55"/>
                    </a:cubicBezTo>
                    <a:close/>
                    <a:moveTo>
                      <a:pt x="38" y="49"/>
                    </a:moveTo>
                    <a:cubicBezTo>
                      <a:pt x="23" y="51"/>
                      <a:pt x="23" y="51"/>
                      <a:pt x="23" y="51"/>
                    </a:cubicBezTo>
                    <a:cubicBezTo>
                      <a:pt x="23" y="51"/>
                      <a:pt x="23" y="51"/>
                      <a:pt x="23" y="51"/>
                    </a:cubicBezTo>
                    <a:cubicBezTo>
                      <a:pt x="23" y="51"/>
                      <a:pt x="23" y="51"/>
                      <a:pt x="23" y="51"/>
                    </a:cubicBezTo>
                    <a:cubicBezTo>
                      <a:pt x="38" y="50"/>
                      <a:pt x="38" y="50"/>
                      <a:pt x="38" y="50"/>
                    </a:cubicBezTo>
                    <a:cubicBezTo>
                      <a:pt x="38" y="50"/>
                      <a:pt x="38" y="50"/>
                      <a:pt x="38" y="50"/>
                    </a:cubicBezTo>
                    <a:cubicBezTo>
                      <a:pt x="38" y="49"/>
                      <a:pt x="38" y="49"/>
                      <a:pt x="38"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30000"/>
                  </a:lnSpc>
                  <a:defRPr/>
                </a:pPr>
                <a:endParaRPr lang="zh-CN" altLang="en-US" sz="2200" dirty="0">
                  <a:ea typeface="+mn-ea"/>
                  <a:cs typeface="+mn-ea"/>
                </a:endParaRPr>
              </a:p>
            </p:txBody>
          </p:sp>
        </p:grpSp>
      </p:grpSp>
      <p:grpSp>
        <p:nvGrpSpPr>
          <p:cNvPr id="34" name="组合 33"/>
          <p:cNvGrpSpPr/>
          <p:nvPr/>
        </p:nvGrpSpPr>
        <p:grpSpPr>
          <a:xfrm>
            <a:off x="263216" y="3251279"/>
            <a:ext cx="8750300" cy="1178560"/>
            <a:chOff x="520" y="6038"/>
            <a:chExt cx="13780" cy="1856"/>
          </a:xfrm>
        </p:grpSpPr>
        <p:grpSp>
          <p:nvGrpSpPr>
            <p:cNvPr id="35" name="组合 34"/>
            <p:cNvGrpSpPr/>
            <p:nvPr/>
          </p:nvGrpSpPr>
          <p:grpSpPr>
            <a:xfrm>
              <a:off x="520" y="6038"/>
              <a:ext cx="13780" cy="1856"/>
              <a:chOff x="695324" y="1335402"/>
              <a:chExt cx="11312209" cy="1523853"/>
            </a:xfrm>
          </p:grpSpPr>
          <p:sp>
            <p:nvSpPr>
              <p:cNvPr id="43" name="文本框 42"/>
              <p:cNvSpPr txBox="1"/>
              <p:nvPr/>
            </p:nvSpPr>
            <p:spPr>
              <a:xfrm>
                <a:off x="695324" y="1865795"/>
                <a:ext cx="11312209" cy="993460"/>
              </a:xfrm>
              <a:prstGeom prst="rect">
                <a:avLst/>
              </a:prstGeom>
              <a:noFill/>
            </p:spPr>
            <p:txBody>
              <a:bodyPr wrap="square" rtlCol="0">
                <a:spAutoFit/>
              </a:bodyPr>
              <a:lstStyle>
                <a:defPPr>
                  <a:defRPr lang="zh-CN"/>
                </a:defPPr>
                <a:lvl1pPr>
                  <a:lnSpc>
                    <a:spcPct val="130000"/>
                  </a:lnSpc>
                  <a:defRPr b="1" spc="200">
                    <a:cs typeface="+mn-ea"/>
                  </a:defRPr>
                </a:lvl1pPr>
              </a:lstStyle>
              <a:p>
                <a:pPr>
                  <a:lnSpc>
                    <a:spcPct val="100000"/>
                  </a:lnSpc>
                </a:pPr>
                <a:r>
                  <a:rPr lang="zh-CN" altLang="en-US" sz="2200" b="0" dirty="0">
                    <a:latin typeface="方正宋刻本秀楷简体" panose="02000000000000000000" charset="-122"/>
                    <a:ea typeface="方正宋刻本秀楷简体" panose="02000000000000000000" charset="-122"/>
                    <a:sym typeface="+mn-lt"/>
                  </a:rPr>
                  <a:t>抛弃了“以阶级斗争为纲”的“左倾”错误方针，恢复民主集中制的优良传统</a:t>
                </a:r>
                <a:r>
                  <a:rPr lang="zh-CN" altLang="en-US" sz="2200" b="0" dirty="0">
                    <a:solidFill>
                      <a:schemeClr val="tx1"/>
                    </a:solidFill>
                    <a:latin typeface="方正宋刻本秀楷简体" panose="02000000000000000000" charset="-122"/>
                    <a:ea typeface="方正宋刻本秀楷简体" panose="02000000000000000000" charset="-122"/>
                    <a:sym typeface="+mn-lt"/>
                  </a:rPr>
                  <a:t>，形成</a:t>
                </a:r>
                <a:r>
                  <a:rPr lang="zh-CN" altLang="en-US" sz="2200" dirty="0">
                    <a:solidFill>
                      <a:srgbClr val="C00000"/>
                    </a:solidFill>
                    <a:latin typeface="方正宋刻本秀楷简体" panose="02000000000000000000" charset="-122"/>
                    <a:ea typeface="方正宋刻本秀楷简体" panose="02000000000000000000" charset="-122"/>
                    <a:sym typeface="+mn-lt"/>
                  </a:rPr>
                  <a:t>以邓小平为核心的党的第二代领导集体</a:t>
                </a:r>
                <a:r>
                  <a:rPr lang="zh-CN" altLang="en-US" sz="2200" b="0" dirty="0">
                    <a:latin typeface="方正宋刻本秀楷简体" panose="02000000000000000000" charset="-122"/>
                    <a:ea typeface="方正宋刻本秀楷简体" panose="02000000000000000000" charset="-122"/>
                    <a:sym typeface="+mn-lt"/>
                  </a:rPr>
                  <a:t>。</a:t>
                </a:r>
                <a:endParaRPr lang="zh-CN" altLang="en-US" sz="2200" b="0" dirty="0">
                  <a:latin typeface="方正宋刻本秀楷简体" panose="02000000000000000000" charset="-122"/>
                  <a:ea typeface="方正宋刻本秀楷简体" panose="02000000000000000000" charset="-122"/>
                  <a:sym typeface="+mn-lt"/>
                </a:endParaRPr>
              </a:p>
            </p:txBody>
          </p:sp>
          <p:grpSp>
            <p:nvGrpSpPr>
              <p:cNvPr id="45" name="组合 6"/>
              <p:cNvGrpSpPr/>
              <p:nvPr/>
            </p:nvGrpSpPr>
            <p:grpSpPr bwMode="auto">
              <a:xfrm>
                <a:off x="772841" y="1335402"/>
                <a:ext cx="2832977" cy="686391"/>
                <a:chOff x="778634" y="2019565"/>
                <a:chExt cx="2833171" cy="686268"/>
              </a:xfrm>
            </p:grpSpPr>
            <p:sp>
              <p:nvSpPr>
                <p:cNvPr id="57" name="Rectangle 25"/>
                <p:cNvSpPr/>
                <p:nvPr/>
              </p:nvSpPr>
              <p:spPr>
                <a:xfrm>
                  <a:off x="778634" y="2179639"/>
                  <a:ext cx="2833171" cy="42686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Aft>
                      <a:spcPts val="0"/>
                    </a:spcAft>
                    <a:defRPr/>
                  </a:pPr>
                  <a:endParaRPr lang="en-US" sz="2200">
                    <a:latin typeface="+mn-ea"/>
                    <a:cs typeface="+mn-ea"/>
                  </a:endParaRPr>
                </a:p>
              </p:txBody>
            </p:sp>
            <p:sp>
              <p:nvSpPr>
                <p:cNvPr id="59" name="TextBox 22"/>
                <p:cNvSpPr txBox="1">
                  <a:spLocks noChangeArrowheads="1"/>
                </p:cNvSpPr>
                <p:nvPr/>
              </p:nvSpPr>
              <p:spPr bwMode="auto">
                <a:xfrm>
                  <a:off x="1452417" y="2019565"/>
                  <a:ext cx="1824771" cy="686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30000"/>
                    </a:lnSpc>
                    <a:spcBef>
                      <a:spcPts val="0"/>
                    </a:spcBef>
                    <a:buNone/>
                    <a:defRPr/>
                  </a:pPr>
                  <a:r>
                    <a:rPr lang="zh-CN" altLang="en-US" sz="2200" b="1" spc="200" dirty="0">
                      <a:solidFill>
                        <a:schemeClr val="bg1"/>
                      </a:solidFill>
                      <a:latin typeface="方正北魏楷书简体" panose="03000509000000000000" charset="-122"/>
                      <a:ea typeface="方正北魏楷书简体" panose="03000509000000000000" charset="-122"/>
                      <a:cs typeface="+mn-ea"/>
                    </a:rPr>
                    <a:t>政治路线</a:t>
                  </a:r>
                  <a:endParaRPr lang="zh-CN" altLang="en-US" sz="2200" b="1" spc="200" dirty="0">
                    <a:solidFill>
                      <a:schemeClr val="bg1"/>
                    </a:solidFill>
                    <a:latin typeface="方正北魏楷书简体" panose="03000509000000000000" charset="-122"/>
                    <a:ea typeface="方正北魏楷书简体" panose="03000509000000000000" charset="-122"/>
                    <a:cs typeface="+mn-ea"/>
                  </a:endParaRPr>
                </a:p>
              </p:txBody>
            </p:sp>
          </p:grpSp>
        </p:grpSp>
        <p:sp>
          <p:nvSpPr>
            <p:cNvPr id="60" name="Freeform 28"/>
            <p:cNvSpPr>
              <a:spLocks noEditPoints="1"/>
            </p:cNvSpPr>
            <p:nvPr/>
          </p:nvSpPr>
          <p:spPr bwMode="auto">
            <a:xfrm>
              <a:off x="739" y="6358"/>
              <a:ext cx="393" cy="269"/>
            </a:xfrm>
            <a:custGeom>
              <a:avLst/>
              <a:gdLst>
                <a:gd name="T0" fmla="*/ 2147483646 w 64"/>
                <a:gd name="T1" fmla="*/ 0 h 44"/>
                <a:gd name="T2" fmla="*/ 2147483646 w 64"/>
                <a:gd name="T3" fmla="*/ 0 h 44"/>
                <a:gd name="T4" fmla="*/ 2147483646 w 64"/>
                <a:gd name="T5" fmla="*/ 2147483646 h 44"/>
                <a:gd name="T6" fmla="*/ 2147483646 w 64"/>
                <a:gd name="T7" fmla="*/ 2147483646 h 44"/>
                <a:gd name="T8" fmla="*/ 2147483646 w 64"/>
                <a:gd name="T9" fmla="*/ 2147483646 h 44"/>
                <a:gd name="T10" fmla="*/ 2147483646 w 64"/>
                <a:gd name="T11" fmla="*/ 2147483646 h 44"/>
                <a:gd name="T12" fmla="*/ 2147483646 w 64"/>
                <a:gd name="T13" fmla="*/ 2147483646 h 44"/>
                <a:gd name="T14" fmla="*/ 2147483646 w 64"/>
                <a:gd name="T15" fmla="*/ 2147483646 h 44"/>
                <a:gd name="T16" fmla="*/ 2147483646 w 64"/>
                <a:gd name="T17" fmla="*/ 2147483646 h 44"/>
                <a:gd name="T18" fmla="*/ 0 w 64"/>
                <a:gd name="T19" fmla="*/ 2147483646 h 44"/>
                <a:gd name="T20" fmla="*/ 0 w 64"/>
                <a:gd name="T21" fmla="*/ 2147483646 h 44"/>
                <a:gd name="T22" fmla="*/ 2147483646 w 64"/>
                <a:gd name="T23" fmla="*/ 0 h 44"/>
                <a:gd name="T24" fmla="*/ 2147483646 w 64"/>
                <a:gd name="T25" fmla="*/ 2147483646 h 44"/>
                <a:gd name="T26" fmla="*/ 2147483646 w 64"/>
                <a:gd name="T27" fmla="*/ 2147483646 h 44"/>
                <a:gd name="T28" fmla="*/ 2147483646 w 64"/>
                <a:gd name="T29" fmla="*/ 2147483646 h 44"/>
                <a:gd name="T30" fmla="*/ 2147483646 w 64"/>
                <a:gd name="T31" fmla="*/ 2147483646 h 44"/>
                <a:gd name="T32" fmla="*/ 2147483646 w 64"/>
                <a:gd name="T33" fmla="*/ 2147483646 h 44"/>
                <a:gd name="T34" fmla="*/ 2147483646 w 64"/>
                <a:gd name="T35" fmla="*/ 2147483646 h 44"/>
                <a:gd name="T36" fmla="*/ 2147483646 w 64"/>
                <a:gd name="T37" fmla="*/ 2147483646 h 44"/>
                <a:gd name="T38" fmla="*/ 2147483646 w 64"/>
                <a:gd name="T39" fmla="*/ 2147483646 h 44"/>
                <a:gd name="T40" fmla="*/ 2147483646 w 64"/>
                <a:gd name="T41" fmla="*/ 2147483646 h 44"/>
                <a:gd name="T42" fmla="*/ 2147483646 w 64"/>
                <a:gd name="T43" fmla="*/ 2147483646 h 44"/>
                <a:gd name="T44" fmla="*/ 2147483646 w 64"/>
                <a:gd name="T45" fmla="*/ 2147483646 h 44"/>
                <a:gd name="T46" fmla="*/ 2147483646 w 64"/>
                <a:gd name="T47" fmla="*/ 2147483646 h 44"/>
                <a:gd name="T48" fmla="*/ 2147483646 w 64"/>
                <a:gd name="T49" fmla="*/ 2147483646 h 44"/>
                <a:gd name="T50" fmla="*/ 2147483646 w 64"/>
                <a:gd name="T51" fmla="*/ 2147483646 h 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p>
              <a:pPr>
                <a:lnSpc>
                  <a:spcPct val="130000"/>
                </a:lnSpc>
                <a:defRPr/>
              </a:pPr>
              <a:endParaRPr lang="zh-CN" altLang="en-US" sz="2200">
                <a:ea typeface="+mn-ea"/>
                <a:cs typeface="+mn-ea"/>
              </a:endParaRPr>
            </a:p>
          </p:txBody>
        </p:sp>
      </p:grpSp>
      <p:grpSp>
        <p:nvGrpSpPr>
          <p:cNvPr id="61" name="组合 60"/>
          <p:cNvGrpSpPr/>
          <p:nvPr/>
        </p:nvGrpSpPr>
        <p:grpSpPr>
          <a:xfrm>
            <a:off x="263216" y="5535374"/>
            <a:ext cx="8243570" cy="1178560"/>
            <a:chOff x="695324" y="1335402"/>
            <a:chExt cx="10657119" cy="1523853"/>
          </a:xfrm>
        </p:grpSpPr>
        <p:sp>
          <p:nvSpPr>
            <p:cNvPr id="62" name="文本框 61"/>
            <p:cNvSpPr txBox="1"/>
            <p:nvPr/>
          </p:nvSpPr>
          <p:spPr>
            <a:xfrm>
              <a:off x="695324" y="1865795"/>
              <a:ext cx="10657119" cy="993460"/>
            </a:xfrm>
            <a:prstGeom prst="rect">
              <a:avLst/>
            </a:prstGeom>
            <a:noFill/>
          </p:spPr>
          <p:txBody>
            <a:bodyPr wrap="square" rtlCol="0">
              <a:spAutoFit/>
            </a:bodyPr>
            <a:lstStyle>
              <a:defPPr>
                <a:defRPr lang="zh-CN"/>
              </a:defPPr>
              <a:lvl1pPr>
                <a:lnSpc>
                  <a:spcPct val="130000"/>
                </a:lnSpc>
                <a:defRPr b="1" spc="200">
                  <a:cs typeface="+mn-ea"/>
                </a:defRPr>
              </a:lvl1pPr>
            </a:lstStyle>
            <a:p>
              <a:pPr>
                <a:lnSpc>
                  <a:spcPct val="100000"/>
                </a:lnSpc>
              </a:pPr>
              <a:r>
                <a:rPr lang="zh-CN" altLang="en-US" sz="2200" b="0" dirty="0">
                  <a:latin typeface="方正宋刻本秀楷简体" panose="02000000000000000000" charset="-122"/>
                  <a:ea typeface="方正宋刻本秀楷简体" panose="02000000000000000000" charset="-122"/>
                  <a:sym typeface="+mn-lt"/>
                </a:rPr>
                <a:t>决定</a:t>
              </a:r>
              <a:r>
                <a:rPr lang="zh-CN" altLang="en-US" sz="2200" dirty="0">
                  <a:solidFill>
                    <a:srgbClr val="C00000"/>
                  </a:solidFill>
                  <a:latin typeface="方正宋刻本秀楷简体" panose="02000000000000000000" charset="-122"/>
                  <a:ea typeface="方正宋刻本秀楷简体" panose="02000000000000000000" charset="-122"/>
                  <a:sym typeface="+mn-lt"/>
                </a:rPr>
                <a:t>拨乱反正</a:t>
              </a:r>
              <a:r>
                <a:rPr lang="zh-CN" altLang="en-US" sz="2200" b="0" dirty="0">
                  <a:latin typeface="方正宋刻本秀楷简体" panose="02000000000000000000" charset="-122"/>
                  <a:ea typeface="方正宋刻本秀楷简体" panose="02000000000000000000" charset="-122"/>
                  <a:sym typeface="+mn-lt"/>
                </a:rPr>
                <a:t>，审查和解决党内一批重大冤假错案，以及一些重要领导人的功过是非问题。</a:t>
              </a:r>
              <a:endParaRPr lang="zh-CN" altLang="en-US" sz="2200" b="0" dirty="0">
                <a:latin typeface="方正宋刻本秀楷简体" panose="02000000000000000000" charset="-122"/>
                <a:ea typeface="方正宋刻本秀楷简体" panose="02000000000000000000" charset="-122"/>
                <a:sym typeface="+mn-lt"/>
              </a:endParaRPr>
            </a:p>
          </p:txBody>
        </p:sp>
        <p:grpSp>
          <p:nvGrpSpPr>
            <p:cNvPr id="63" name="组合 6"/>
            <p:cNvGrpSpPr/>
            <p:nvPr/>
          </p:nvGrpSpPr>
          <p:grpSpPr bwMode="auto">
            <a:xfrm>
              <a:off x="772841" y="1335402"/>
              <a:ext cx="2832977" cy="686391"/>
              <a:chOff x="778634" y="2019565"/>
              <a:chExt cx="2833171" cy="686268"/>
            </a:xfrm>
          </p:grpSpPr>
          <p:sp>
            <p:nvSpPr>
              <p:cNvPr id="64" name="Rectangle 25"/>
              <p:cNvSpPr/>
              <p:nvPr/>
            </p:nvSpPr>
            <p:spPr>
              <a:xfrm>
                <a:off x="778634" y="2179639"/>
                <a:ext cx="2833171" cy="42686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Aft>
                    <a:spcPts val="0"/>
                  </a:spcAft>
                  <a:defRPr/>
                </a:pPr>
                <a:endParaRPr lang="en-US" sz="2200">
                  <a:latin typeface="+mn-ea"/>
                  <a:cs typeface="+mn-ea"/>
                </a:endParaRPr>
              </a:p>
            </p:txBody>
          </p:sp>
          <p:sp>
            <p:nvSpPr>
              <p:cNvPr id="65" name="TextBox 22"/>
              <p:cNvSpPr txBox="1">
                <a:spLocks noChangeArrowheads="1"/>
              </p:cNvSpPr>
              <p:nvPr/>
            </p:nvSpPr>
            <p:spPr bwMode="auto">
              <a:xfrm>
                <a:off x="1452417" y="2019565"/>
                <a:ext cx="1824771" cy="686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30000"/>
                  </a:lnSpc>
                  <a:spcBef>
                    <a:spcPts val="0"/>
                  </a:spcBef>
                  <a:buNone/>
                  <a:defRPr/>
                </a:pPr>
                <a:r>
                  <a:rPr lang="zh-CN" altLang="en-US" sz="2200" b="1" spc="200" dirty="0">
                    <a:solidFill>
                      <a:schemeClr val="bg1"/>
                    </a:solidFill>
                    <a:latin typeface="方正北魏楷书简体" panose="03000509000000000000" charset="-122"/>
                    <a:ea typeface="方正北魏楷书简体" panose="03000509000000000000" charset="-122"/>
                    <a:cs typeface="+mn-ea"/>
                  </a:rPr>
                  <a:t>组织路线</a:t>
                </a:r>
                <a:endParaRPr lang="zh-CN" altLang="en-US" sz="2200" b="1" spc="200" dirty="0">
                  <a:solidFill>
                    <a:schemeClr val="bg1"/>
                  </a:solidFill>
                  <a:latin typeface="方正北魏楷书简体" panose="03000509000000000000" charset="-122"/>
                  <a:ea typeface="方正北魏楷书简体" panose="03000509000000000000" charset="-122"/>
                  <a:cs typeface="+mn-ea"/>
                </a:endParaRPr>
              </a:p>
            </p:txBody>
          </p:sp>
        </p:grpSp>
      </p:grpSp>
      <p:sp>
        <p:nvSpPr>
          <p:cNvPr id="66" name="Freeform 11"/>
          <p:cNvSpPr>
            <a:spLocks noEditPoints="1"/>
          </p:cNvSpPr>
          <p:nvPr/>
        </p:nvSpPr>
        <p:spPr bwMode="auto">
          <a:xfrm>
            <a:off x="386406" y="5724682"/>
            <a:ext cx="257792" cy="199332"/>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2147483646 w 72"/>
              <a:gd name="T15" fmla="*/ 2147483646 h 56"/>
              <a:gd name="T16" fmla="*/ 2147483646 w 72"/>
              <a:gd name="T17" fmla="*/ 2147483646 h 56"/>
              <a:gd name="T18" fmla="*/ 2147483646 w 72"/>
              <a:gd name="T19" fmla="*/ 2147483646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2147483646 w 72"/>
              <a:gd name="T31" fmla="*/ 2147483646 h 56"/>
              <a:gd name="T32" fmla="*/ 2147483646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2147483646 w 72"/>
              <a:gd name="T53" fmla="*/ 0 h 56"/>
              <a:gd name="T54" fmla="*/ 2147483646 w 72"/>
              <a:gd name="T55" fmla="*/ 2147483646 h 56"/>
              <a:gd name="T56" fmla="*/ 2147483646 w 72"/>
              <a:gd name="T57" fmla="*/ 2147483646 h 56"/>
              <a:gd name="T58" fmla="*/ 2147483646 w 72"/>
              <a:gd name="T59" fmla="*/ 2147483646 h 56"/>
              <a:gd name="T60" fmla="*/ 2147483646 w 72"/>
              <a:gd name="T61" fmla="*/ 2147483646 h 56"/>
              <a:gd name="T62" fmla="*/ 2147483646 w 72"/>
              <a:gd name="T63" fmla="*/ 2147483646 h 56"/>
              <a:gd name="T64" fmla="*/ 2147483646 w 72"/>
              <a:gd name="T65" fmla="*/ 2147483646 h 56"/>
              <a:gd name="T66" fmla="*/ 2147483646 w 72"/>
              <a:gd name="T67" fmla="*/ 2147483646 h 56"/>
              <a:gd name="T68" fmla="*/ 2147483646 w 72"/>
              <a:gd name="T69" fmla="*/ 2147483646 h 56"/>
              <a:gd name="T70" fmla="*/ 2147483646 w 72"/>
              <a:gd name="T71" fmla="*/ 2147483646 h 56"/>
              <a:gd name="T72" fmla="*/ 2147483646 w 72"/>
              <a:gd name="T73" fmla="*/ 2147483646 h 56"/>
              <a:gd name="T74" fmla="*/ 2147483646 w 72"/>
              <a:gd name="T75" fmla="*/ 2147483646 h 56"/>
              <a:gd name="T76" fmla="*/ 2147483646 w 72"/>
              <a:gd name="T77" fmla="*/ 2147483646 h 56"/>
              <a:gd name="T78" fmla="*/ 2147483646 w 72"/>
              <a:gd name="T79" fmla="*/ 2147483646 h 56"/>
              <a:gd name="T80" fmla="*/ 2147483646 w 72"/>
              <a:gd name="T81" fmla="*/ 2147483646 h 56"/>
              <a:gd name="T82" fmla="*/ 2147483646 w 72"/>
              <a:gd name="T83" fmla="*/ 2147483646 h 56"/>
              <a:gd name="T84" fmla="*/ 2147483646 w 72"/>
              <a:gd name="T85" fmla="*/ 2147483646 h 56"/>
              <a:gd name="T86" fmla="*/ 2147483646 w 72"/>
              <a:gd name="T87" fmla="*/ 2147483646 h 56"/>
              <a:gd name="T88" fmla="*/ 2147483646 w 72"/>
              <a:gd name="T89" fmla="*/ 2147483646 h 56"/>
              <a:gd name="T90" fmla="*/ 2147483646 w 72"/>
              <a:gd name="T91" fmla="*/ 2147483646 h 56"/>
              <a:gd name="T92" fmla="*/ 2147483646 w 72"/>
              <a:gd name="T93" fmla="*/ 2147483646 h 56"/>
              <a:gd name="T94" fmla="*/ 2147483646 w 72"/>
              <a:gd name="T95" fmla="*/ 2147483646 h 56"/>
              <a:gd name="T96" fmla="*/ 2147483646 w 72"/>
              <a:gd name="T97" fmla="*/ 2147483646 h 56"/>
              <a:gd name="T98" fmla="*/ 2147483646 w 72"/>
              <a:gd name="T99" fmla="*/ 2147483646 h 5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2" h="56">
                <a:moveTo>
                  <a:pt x="72" y="35"/>
                </a:moveTo>
                <a:cubicBezTo>
                  <a:pt x="31" y="43"/>
                  <a:pt x="31" y="43"/>
                  <a:pt x="31" y="43"/>
                </a:cubicBezTo>
                <a:cubicBezTo>
                  <a:pt x="30" y="47"/>
                  <a:pt x="30" y="50"/>
                  <a:pt x="31" y="53"/>
                </a:cubicBezTo>
                <a:cubicBezTo>
                  <a:pt x="71" y="44"/>
                  <a:pt x="71" y="44"/>
                  <a:pt x="71" y="44"/>
                </a:cubicBezTo>
                <a:cubicBezTo>
                  <a:pt x="72" y="47"/>
                  <a:pt x="72" y="47"/>
                  <a:pt x="72" y="47"/>
                </a:cubicBezTo>
                <a:cubicBezTo>
                  <a:pt x="30" y="56"/>
                  <a:pt x="30" y="56"/>
                  <a:pt x="30" y="56"/>
                </a:cubicBezTo>
                <a:cubicBezTo>
                  <a:pt x="29" y="56"/>
                  <a:pt x="29" y="56"/>
                  <a:pt x="29" y="56"/>
                </a:cubicBezTo>
                <a:cubicBezTo>
                  <a:pt x="2" y="39"/>
                  <a:pt x="2" y="39"/>
                  <a:pt x="2" y="39"/>
                </a:cubicBezTo>
                <a:cubicBezTo>
                  <a:pt x="1" y="36"/>
                  <a:pt x="0" y="32"/>
                  <a:pt x="2" y="29"/>
                </a:cubicBezTo>
                <a:cubicBezTo>
                  <a:pt x="5" y="28"/>
                  <a:pt x="5" y="28"/>
                  <a:pt x="5" y="28"/>
                </a:cubicBezTo>
                <a:cubicBezTo>
                  <a:pt x="5" y="29"/>
                  <a:pt x="5" y="29"/>
                  <a:pt x="5" y="29"/>
                </a:cubicBezTo>
                <a:cubicBezTo>
                  <a:pt x="40" y="37"/>
                  <a:pt x="40" y="37"/>
                  <a:pt x="40" y="37"/>
                </a:cubicBezTo>
                <a:cubicBezTo>
                  <a:pt x="40" y="36"/>
                  <a:pt x="40" y="34"/>
                  <a:pt x="40" y="33"/>
                </a:cubicBezTo>
                <a:cubicBezTo>
                  <a:pt x="40" y="32"/>
                  <a:pt x="40" y="30"/>
                  <a:pt x="40" y="29"/>
                </a:cubicBezTo>
                <a:cubicBezTo>
                  <a:pt x="5" y="22"/>
                  <a:pt x="5" y="22"/>
                  <a:pt x="5" y="22"/>
                </a:cubicBezTo>
                <a:cubicBezTo>
                  <a:pt x="5" y="19"/>
                  <a:pt x="5" y="19"/>
                  <a:pt x="5" y="19"/>
                </a:cubicBezTo>
                <a:cubicBezTo>
                  <a:pt x="5" y="19"/>
                  <a:pt x="5" y="19"/>
                  <a:pt x="5" y="19"/>
                </a:cubicBezTo>
                <a:cubicBezTo>
                  <a:pt x="5" y="19"/>
                  <a:pt x="5" y="19"/>
                  <a:pt x="5" y="19"/>
                </a:cubicBezTo>
                <a:cubicBezTo>
                  <a:pt x="5" y="19"/>
                  <a:pt x="5" y="19"/>
                  <a:pt x="5" y="19"/>
                </a:cubicBezTo>
                <a:cubicBezTo>
                  <a:pt x="7" y="18"/>
                  <a:pt x="7" y="18"/>
                  <a:pt x="7" y="18"/>
                </a:cubicBezTo>
                <a:cubicBezTo>
                  <a:pt x="7" y="16"/>
                  <a:pt x="7" y="16"/>
                  <a:pt x="7" y="16"/>
                </a:cubicBezTo>
                <a:cubicBezTo>
                  <a:pt x="40" y="24"/>
                  <a:pt x="40" y="24"/>
                  <a:pt x="40" y="24"/>
                </a:cubicBezTo>
                <a:cubicBezTo>
                  <a:pt x="40" y="23"/>
                  <a:pt x="40" y="22"/>
                  <a:pt x="40" y="21"/>
                </a:cubicBezTo>
                <a:cubicBezTo>
                  <a:pt x="40" y="19"/>
                  <a:pt x="40" y="18"/>
                  <a:pt x="40" y="17"/>
                </a:cubicBezTo>
                <a:cubicBezTo>
                  <a:pt x="7" y="9"/>
                  <a:pt x="7" y="9"/>
                  <a:pt x="7" y="9"/>
                </a:cubicBezTo>
                <a:cubicBezTo>
                  <a:pt x="7" y="6"/>
                  <a:pt x="7" y="6"/>
                  <a:pt x="7" y="6"/>
                </a:cubicBezTo>
                <a:cubicBezTo>
                  <a:pt x="33" y="0"/>
                  <a:pt x="33" y="0"/>
                  <a:pt x="33" y="0"/>
                </a:cubicBezTo>
                <a:cubicBezTo>
                  <a:pt x="63" y="6"/>
                  <a:pt x="63" y="6"/>
                  <a:pt x="63" y="6"/>
                </a:cubicBezTo>
                <a:cubicBezTo>
                  <a:pt x="64" y="9"/>
                  <a:pt x="64" y="11"/>
                  <a:pt x="63" y="14"/>
                </a:cubicBezTo>
                <a:cubicBezTo>
                  <a:pt x="60" y="15"/>
                  <a:pt x="60" y="15"/>
                  <a:pt x="60" y="15"/>
                </a:cubicBezTo>
                <a:cubicBezTo>
                  <a:pt x="64" y="16"/>
                  <a:pt x="64" y="16"/>
                  <a:pt x="64" y="16"/>
                </a:cubicBezTo>
                <a:cubicBezTo>
                  <a:pt x="66" y="19"/>
                  <a:pt x="66" y="22"/>
                  <a:pt x="64" y="25"/>
                </a:cubicBezTo>
                <a:cubicBezTo>
                  <a:pt x="58" y="29"/>
                  <a:pt x="58" y="29"/>
                  <a:pt x="58" y="29"/>
                </a:cubicBezTo>
                <a:cubicBezTo>
                  <a:pt x="72" y="33"/>
                  <a:pt x="72" y="33"/>
                  <a:pt x="72" y="33"/>
                </a:cubicBezTo>
                <a:cubicBezTo>
                  <a:pt x="72" y="35"/>
                  <a:pt x="72" y="35"/>
                  <a:pt x="72" y="35"/>
                </a:cubicBezTo>
                <a:close/>
                <a:moveTo>
                  <a:pt x="33" y="50"/>
                </a:moveTo>
                <a:cubicBezTo>
                  <a:pt x="33" y="50"/>
                  <a:pt x="33" y="50"/>
                  <a:pt x="33" y="50"/>
                </a:cubicBezTo>
                <a:cubicBezTo>
                  <a:pt x="70" y="43"/>
                  <a:pt x="70" y="43"/>
                  <a:pt x="70" y="43"/>
                </a:cubicBezTo>
                <a:cubicBezTo>
                  <a:pt x="70" y="42"/>
                  <a:pt x="70" y="42"/>
                  <a:pt x="70" y="42"/>
                </a:cubicBezTo>
                <a:cubicBezTo>
                  <a:pt x="33" y="50"/>
                  <a:pt x="33" y="50"/>
                  <a:pt x="33" y="50"/>
                </a:cubicBezTo>
                <a:close/>
                <a:moveTo>
                  <a:pt x="33" y="47"/>
                </a:moveTo>
                <a:cubicBezTo>
                  <a:pt x="33" y="48"/>
                  <a:pt x="33" y="48"/>
                  <a:pt x="33" y="48"/>
                </a:cubicBezTo>
                <a:cubicBezTo>
                  <a:pt x="70" y="40"/>
                  <a:pt x="70" y="40"/>
                  <a:pt x="70" y="40"/>
                </a:cubicBezTo>
                <a:cubicBezTo>
                  <a:pt x="70" y="39"/>
                  <a:pt x="70" y="39"/>
                  <a:pt x="70" y="39"/>
                </a:cubicBezTo>
                <a:cubicBezTo>
                  <a:pt x="33" y="47"/>
                  <a:pt x="33" y="47"/>
                  <a:pt x="33" y="47"/>
                </a:cubicBezTo>
                <a:close/>
                <a:moveTo>
                  <a:pt x="32" y="45"/>
                </a:moveTo>
                <a:cubicBezTo>
                  <a:pt x="33" y="46"/>
                  <a:pt x="33" y="46"/>
                  <a:pt x="33" y="46"/>
                </a:cubicBezTo>
                <a:cubicBezTo>
                  <a:pt x="70" y="38"/>
                  <a:pt x="70" y="38"/>
                  <a:pt x="70" y="38"/>
                </a:cubicBezTo>
                <a:cubicBezTo>
                  <a:pt x="70" y="37"/>
                  <a:pt x="70" y="37"/>
                  <a:pt x="70" y="37"/>
                </a:cubicBezTo>
                <a:lnTo>
                  <a:pt x="32" y="4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p>
            <a:pPr>
              <a:lnSpc>
                <a:spcPct val="130000"/>
              </a:lnSpc>
              <a:defRPr/>
            </a:pPr>
            <a:endParaRPr lang="zh-CN" altLang="en-US" sz="2200" dirty="0">
              <a:ea typeface="+mn-ea"/>
              <a:cs typeface="+mn-ea"/>
            </a:endParaRPr>
          </a:p>
        </p:txBody>
      </p:sp>
      <p:sp>
        <p:nvSpPr>
          <p:cNvPr id="67" name="文本框 66"/>
          <p:cNvSpPr txBox="1"/>
          <p:nvPr/>
        </p:nvSpPr>
        <p:spPr>
          <a:xfrm>
            <a:off x="323215" y="1590675"/>
            <a:ext cx="11517630" cy="1014730"/>
          </a:xfrm>
          <a:prstGeom prst="rect">
            <a:avLst/>
          </a:prstGeom>
          <a:noFill/>
        </p:spPr>
        <p:txBody>
          <a:bodyPr wrap="square" rtlCol="0">
            <a:spAutoFit/>
          </a:bodyPr>
          <a:p>
            <a:pPr algn="just">
              <a:lnSpc>
                <a:spcPct val="125000"/>
              </a:lnSpc>
              <a:spcBef>
                <a:spcPts val="0"/>
              </a:spcBef>
              <a:spcAft>
                <a:spcPts val="0"/>
              </a:spcAft>
            </a:pPr>
            <a:r>
              <a:rPr lang="zh-CN" altLang="en-US" sz="2400">
                <a:latin typeface="微软雅黑" panose="020B0503020204020204" charset="-122"/>
                <a:ea typeface="微软雅黑" panose="020B0503020204020204" charset="-122"/>
                <a:cs typeface="微软雅黑" panose="020B0503020204020204" charset="-122"/>
              </a:rPr>
              <a:t>意义：实现了新中国成立以来党和国家历史上具有深远意义的伟大转折，开启了改革开放和社会主义现代化建设新时期。</a:t>
            </a:r>
            <a:r>
              <a:rPr lang="zh-CN" altLang="en-US" sz="2400">
                <a:solidFill>
                  <a:srgbClr val="C00000"/>
                </a:solidFill>
                <a:latin typeface="微软雅黑" panose="020B0503020204020204" charset="-122"/>
                <a:ea typeface="微软雅黑" panose="020B0503020204020204" charset="-122"/>
                <a:cs typeface="微软雅黑" panose="020B0503020204020204" charset="-122"/>
              </a:rPr>
              <a:t>（新道路、新理论、新时期）</a:t>
            </a:r>
            <a:endParaRPr lang="zh-CN" altLang="en-US" sz="2400">
              <a:solidFill>
                <a:srgbClr val="C0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p>
            <a:r>
              <a:rPr lang="zh-CN" altLang="en-US" sz="3200" dirty="0">
                <a:solidFill>
                  <a:schemeClr val="bg1"/>
                </a:solidFill>
                <a:latin typeface="方正北魏楷书简体" panose="03000509000000000000" charset="-122"/>
                <a:ea typeface="方正北魏楷书简体" panose="03000509000000000000" charset="-122"/>
              </a:rPr>
              <a:t>三、中国当代史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330200" y="1111885"/>
            <a:ext cx="9693275" cy="521970"/>
          </a:xfrm>
          <a:prstGeom prst="rect">
            <a:avLst/>
          </a:prstGeom>
          <a:noFill/>
        </p:spPr>
        <p:txBody>
          <a:bodyPr wrap="square" rtlCol="0">
            <a:spAutoFit/>
          </a:bodyPr>
          <a:p>
            <a:r>
              <a:rPr lang="en-US" sz="2800" b="1">
                <a:solidFill>
                  <a:schemeClr val="accent2"/>
                </a:solidFill>
                <a:latin typeface="微软雅黑" panose="020B0503020204020204" charset="-122"/>
                <a:ea typeface="微软雅黑" panose="020B0503020204020204" charset="-122"/>
                <a:cs typeface="微软雅黑" panose="020B0503020204020204" charset="-122"/>
              </a:rPr>
              <a:t>7.</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改革开放</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pic>
        <p:nvPicPr>
          <p:cNvPr id="5" name="图片 4" descr="未命名文件(1)"/>
          <p:cNvPicPr>
            <a:picLocks noChangeAspect="1"/>
          </p:cNvPicPr>
          <p:nvPr/>
        </p:nvPicPr>
        <p:blipFill>
          <a:blip r:embed="rId1"/>
          <a:stretch>
            <a:fillRect/>
          </a:stretch>
        </p:blipFill>
        <p:spPr>
          <a:xfrm>
            <a:off x="99695" y="1633855"/>
            <a:ext cx="11992610" cy="2265680"/>
          </a:xfrm>
          <a:prstGeom prst="rect">
            <a:avLst/>
          </a:prstGeom>
        </p:spPr>
      </p:pic>
      <p:graphicFrame>
        <p:nvGraphicFramePr>
          <p:cNvPr id="6" name="表格 5"/>
          <p:cNvGraphicFramePr/>
          <p:nvPr>
            <p:custDataLst>
              <p:tags r:id="rId2"/>
            </p:custDataLst>
          </p:nvPr>
        </p:nvGraphicFramePr>
        <p:xfrm>
          <a:off x="330200" y="4345940"/>
          <a:ext cx="11506200" cy="2324735"/>
        </p:xfrm>
        <a:graphic>
          <a:graphicData uri="http://schemas.openxmlformats.org/drawingml/2006/table">
            <a:tbl>
              <a:tblPr firstRow="1" bandRow="1">
                <a:tableStyleId>{5C22544A-7EE6-4342-B048-85BDC9FD1C3A}</a:tableStyleId>
              </a:tblPr>
              <a:tblGrid>
                <a:gridCol w="2876550"/>
                <a:gridCol w="2623820"/>
                <a:gridCol w="2929255"/>
                <a:gridCol w="3076575"/>
              </a:tblGrid>
              <a:tr h="396240">
                <a:tc>
                  <a:txBody>
                    <a:bodyPr/>
                    <a:p>
                      <a:pPr algn="ctr">
                        <a:buNone/>
                      </a:pPr>
                      <a:r>
                        <a:rPr lang="zh-CN" altLang="en-US" sz="2000">
                          <a:latin typeface="方正宋刻本秀楷简体" panose="02000000000000000000" charset="-122"/>
                          <a:ea typeface="方正宋刻本秀楷简体" panose="02000000000000000000" charset="-122"/>
                        </a:rPr>
                        <a:t>年代及农业政策</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是否改变土地所有制</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是否改变土地私有制</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突出意义或问题</a:t>
                      </a:r>
                      <a:endParaRPr lang="zh-CN" altLang="en-US" sz="2000">
                        <a:latin typeface="方正宋刻本秀楷简体" panose="02000000000000000000" charset="-122"/>
                        <a:ea typeface="方正宋刻本秀楷简体" panose="02000000000000000000" charset="-122"/>
                      </a:endParaRPr>
                    </a:p>
                  </a:txBody>
                  <a:tcPr anchor="ctr" anchorCtr="0"/>
                </a:tc>
              </a:tr>
              <a:tr h="396240">
                <a:tc>
                  <a:txBody>
                    <a:bodyPr/>
                    <a:p>
                      <a:pPr algn="ctr">
                        <a:buNone/>
                      </a:pP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1950-1952</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土地改革</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地主</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农民</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没有</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解放了农村生产力</a:t>
                      </a:r>
                      <a:endParaRPr lang="zh-CN" altLang="en-US" sz="2000">
                        <a:latin typeface="方正宋刻本秀楷简体" panose="02000000000000000000" charset="-122"/>
                        <a:ea typeface="方正宋刻本秀楷简体" panose="02000000000000000000" charset="-122"/>
                      </a:endParaRPr>
                    </a:p>
                  </a:txBody>
                  <a:tcPr anchor="ctr" anchorCtr="0"/>
                </a:tc>
              </a:tr>
              <a:tr h="434975">
                <a:tc>
                  <a:txBody>
                    <a:bodyPr/>
                    <a:p>
                      <a:pPr algn="ctr">
                        <a:buNone/>
                      </a:pP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1953-1956</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农业合作社</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农民</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集体</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改变：私有</a:t>
                      </a: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公有</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确立了农业的公有制</a:t>
                      </a:r>
                      <a:endParaRPr lang="zh-CN" altLang="en-US" sz="2000">
                        <a:latin typeface="方正宋刻本秀楷简体" panose="02000000000000000000" charset="-122"/>
                        <a:ea typeface="方正宋刻本秀楷简体" panose="02000000000000000000" charset="-122"/>
                      </a:endParaRPr>
                    </a:p>
                  </a:txBody>
                  <a:tcPr anchor="ctr" anchorCtr="0"/>
                </a:tc>
              </a:tr>
              <a:tr h="396240">
                <a:tc>
                  <a:txBody>
                    <a:bodyPr/>
                    <a:p>
                      <a:pPr algn="ctr">
                        <a:buNone/>
                      </a:pP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1958-1983</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人民公社化</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无</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提高公有化程度</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挫伤了农民的积极性</a:t>
                      </a:r>
                      <a:endParaRPr lang="zh-CN" altLang="en-US" sz="2000">
                        <a:latin typeface="方正宋刻本秀楷简体" panose="02000000000000000000" charset="-122"/>
                        <a:ea typeface="方正宋刻本秀楷简体" panose="02000000000000000000" charset="-122"/>
                      </a:endParaRPr>
                    </a:p>
                  </a:txBody>
                  <a:tcPr anchor="ctr" anchorCtr="0"/>
                </a:tc>
              </a:tr>
              <a:tr h="701040">
                <a:tc>
                  <a:txBody>
                    <a:bodyPr/>
                    <a:p>
                      <a:pPr algn="ctr">
                        <a:buNone/>
                      </a:pPr>
                      <a:r>
                        <a:rPr lang="en-US" altLang="zh-CN" sz="2000">
                          <a:latin typeface="方正宋刻本秀楷简体" panose="02000000000000000000" charset="-122"/>
                          <a:ea typeface="方正宋刻本秀楷简体" panose="02000000000000000000" charset="-122"/>
                          <a:cs typeface="方正宋刻本秀楷简体" panose="02000000000000000000" charset="-122"/>
                        </a:rPr>
                        <a:t>1978</a:t>
                      </a:r>
                      <a:r>
                        <a:rPr lang="zh-CN" altLang="en-US" sz="2000">
                          <a:latin typeface="方正宋刻本秀楷简体" panose="02000000000000000000" charset="-122"/>
                          <a:ea typeface="方正宋刻本秀楷简体" panose="02000000000000000000" charset="-122"/>
                          <a:cs typeface="方正宋刻本秀楷简体" panose="02000000000000000000" charset="-122"/>
                        </a:rPr>
                        <a:t>年以来家庭联产承包责任制</a:t>
                      </a:r>
                      <a:endParaRPr lang="zh-CN" altLang="en-US" sz="2000">
                        <a:latin typeface="方正宋刻本秀楷简体" panose="02000000000000000000" charset="-122"/>
                        <a:ea typeface="方正宋刻本秀楷简体" panose="02000000000000000000" charset="-122"/>
                        <a:cs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无</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所有权与使用权分离</a:t>
                      </a:r>
                      <a:endParaRPr lang="zh-CN" altLang="en-US" sz="20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000">
                          <a:latin typeface="方正宋刻本秀楷简体" panose="02000000000000000000" charset="-122"/>
                          <a:ea typeface="方正宋刻本秀楷简体" panose="02000000000000000000" charset="-122"/>
                        </a:rPr>
                        <a:t>调动了农民的积极性</a:t>
                      </a:r>
                      <a:endParaRPr lang="zh-CN" altLang="en-US" sz="2000">
                        <a:latin typeface="方正宋刻本秀楷简体" panose="02000000000000000000" charset="-122"/>
                        <a:ea typeface="方正宋刻本秀楷简体" panose="02000000000000000000" charset="-122"/>
                      </a:endParaRPr>
                    </a:p>
                  </a:txBody>
                  <a:tcPr anchor="ctr" anchorCtr="0"/>
                </a:tc>
              </a:tr>
            </a:tbl>
          </a:graphicData>
        </a:graphic>
      </p:graphicFrame>
      <p:sp>
        <p:nvSpPr>
          <p:cNvPr id="7" name="文本框 6"/>
          <p:cNvSpPr txBox="1"/>
          <p:nvPr/>
        </p:nvSpPr>
        <p:spPr>
          <a:xfrm>
            <a:off x="2050415" y="3886835"/>
            <a:ext cx="8234045" cy="460375"/>
          </a:xfrm>
          <a:prstGeom prst="rect">
            <a:avLst/>
          </a:prstGeom>
          <a:noFill/>
        </p:spPr>
        <p:txBody>
          <a:bodyPr wrap="square" rtlCol="0">
            <a:spAutoFit/>
          </a:bodyPr>
          <a:p>
            <a:pPr algn="ctr"/>
            <a:r>
              <a:rPr lang="zh-CN" altLang="en-US" sz="2400" b="1">
                <a:solidFill>
                  <a:srgbClr val="FF0000"/>
                </a:solidFill>
                <a:latin typeface="方正宋刻本秀楷简体" panose="02000000000000000000" charset="-122"/>
                <a:ea typeface="方正宋刻本秀楷简体" panose="02000000000000000000" charset="-122"/>
              </a:rPr>
              <a:t>建国后我国农村生产关系的四次重大变革或调整</a:t>
            </a:r>
            <a:endParaRPr lang="zh-CN" altLang="en-US" sz="2400" b="1">
              <a:solidFill>
                <a:srgbClr val="FF0000"/>
              </a:solidFill>
              <a:latin typeface="方正宋刻本秀楷简体" panose="02000000000000000000" charset="-122"/>
              <a:ea typeface="方正宋刻本秀楷简体" panose="02000000000000000000"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292735" y="1962150"/>
            <a:ext cx="11570970" cy="4707890"/>
          </a:xfrm>
          <a:prstGeom prst="rect">
            <a:avLst/>
          </a:prstGeom>
          <a:noFill/>
        </p:spPr>
        <p:txBody>
          <a:bodyPr wrap="square" rtlCol="0" anchor="t">
            <a:spAutoFit/>
          </a:bodyPr>
          <a:p>
            <a:pPr>
              <a:lnSpc>
                <a:spcPct val="125000"/>
              </a:lnSpc>
              <a:spcBef>
                <a:spcPts val="0"/>
              </a:spcBef>
              <a:spcAft>
                <a:spcPts val="0"/>
              </a:spcAft>
            </a:pPr>
            <a:r>
              <a:rPr lang="zh-CN" sz="2400" b="1">
                <a:solidFill>
                  <a:srgbClr val="C00000"/>
                </a:solidFill>
                <a:latin typeface="微软雅黑" panose="020B0503020204020204" charset="-122"/>
                <a:ea typeface="微软雅黑" panose="020B0503020204020204" charset="-122"/>
                <a:cs typeface="方正宋刻本秀楷简体" panose="02000000000000000000" charset="-122"/>
              </a:rPr>
              <a:t>太平天国运动</a:t>
            </a:r>
            <a:endParaRPr sz="2400" b="1">
              <a:solidFill>
                <a:srgbClr val="C00000"/>
              </a:solidFill>
              <a:latin typeface="微软雅黑" panose="020B0503020204020204" charset="-122"/>
              <a:ea typeface="微软雅黑" panose="020B0503020204020204"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1.背景</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sz="2400">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r>
              <a:rPr sz="2400">
                <a:latin typeface="方正宋刻本秀楷简体" panose="02000000000000000000" charset="-122"/>
                <a:ea typeface="方正宋刻本秀楷简体" panose="02000000000000000000" charset="-122"/>
                <a:cs typeface="方正宋刻本秀楷简体" panose="02000000000000000000" charset="-122"/>
              </a:rPr>
              <a:t>外国资本主义的侵略，民族矛盾激化；</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sz="2400">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2</a:t>
            </a:r>
            <a:r>
              <a:rPr lang="zh-CN" sz="2400">
                <a:latin typeface="方正宋刻本秀楷简体" panose="02000000000000000000" charset="-122"/>
                <a:ea typeface="方正宋刻本秀楷简体" panose="02000000000000000000" charset="-122"/>
                <a:cs typeface="方正宋刻本秀楷简体" panose="02000000000000000000" charset="-122"/>
              </a:rPr>
              <a:t>）</a:t>
            </a:r>
            <a:r>
              <a:rPr sz="2400">
                <a:latin typeface="方正宋刻本秀楷简体" panose="02000000000000000000" charset="-122"/>
                <a:ea typeface="方正宋刻本秀楷简体" panose="02000000000000000000" charset="-122"/>
                <a:cs typeface="方正宋刻本秀楷简体" panose="02000000000000000000" charset="-122"/>
              </a:rPr>
              <a:t>清政府吏治腐败，各级官吏大肆搜刮人民，阶级矛盾激化；</a:t>
            </a:r>
            <a:r>
              <a:rPr lang="zh-CN" sz="2400">
                <a:latin typeface="方正宋刻本秀楷简体" panose="02000000000000000000" charset="-122"/>
                <a:ea typeface="方正宋刻本秀楷简体" panose="02000000000000000000" charset="-122"/>
                <a:cs typeface="方正宋刻本秀楷简体" panose="02000000000000000000" charset="-122"/>
              </a:rPr>
              <a:t>（根本）</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sz="2400">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3</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r>
              <a:rPr sz="2400">
                <a:latin typeface="方正宋刻本秀楷简体" panose="02000000000000000000" charset="-122"/>
                <a:ea typeface="方正宋刻本秀楷简体" panose="02000000000000000000" charset="-122"/>
                <a:cs typeface="方正宋刻本秀楷简体" panose="02000000000000000000" charset="-122"/>
              </a:rPr>
              <a:t>两广地区自然灾害连年不断，各种矛盾尤为突出；</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sz="2400">
                <a:latin typeface="方正宋刻本秀楷简体" panose="02000000000000000000" charset="-122"/>
                <a:ea typeface="方正宋刻本秀楷简体" panose="02000000000000000000" charset="-122"/>
                <a:cs typeface="方正宋刻本秀楷简体" panose="02000000000000000000" charset="-122"/>
              </a:rPr>
              <a:t>（</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4</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r>
              <a:rPr sz="2400">
                <a:latin typeface="方正宋刻本秀楷简体" panose="02000000000000000000" charset="-122"/>
                <a:ea typeface="方正宋刻本秀楷简体" panose="02000000000000000000" charset="-122"/>
                <a:cs typeface="方正宋刻本秀楷简体" panose="02000000000000000000" charset="-122"/>
              </a:rPr>
              <a:t>洪秀全创立“拜上帝会”且参加民众日益增多。</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2.败因</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(1)重大战略决策失误；</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(2)中外反动势力的联合绞杀（直接原因）；</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(3)农民阶级的局限性（根本原因）。</a:t>
            </a:r>
            <a:endParaRPr sz="2400">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6" name="文本框 5"/>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292735" y="1962150"/>
            <a:ext cx="11570970" cy="4707890"/>
          </a:xfrm>
          <a:prstGeom prst="rect">
            <a:avLst/>
          </a:prstGeom>
          <a:noFill/>
        </p:spPr>
        <p:txBody>
          <a:bodyPr wrap="square" rtlCol="0" anchor="t">
            <a:spAutoFit/>
          </a:bodyPr>
          <a:p>
            <a:pPr>
              <a:lnSpc>
                <a:spcPct val="125000"/>
              </a:lnSpc>
              <a:spcBef>
                <a:spcPts val="0"/>
              </a:spcBef>
              <a:spcAft>
                <a:spcPts val="0"/>
              </a:spcAft>
            </a:pPr>
            <a:r>
              <a:rPr lang="zh-CN" sz="2400" b="1">
                <a:solidFill>
                  <a:srgbClr val="C00000"/>
                </a:solidFill>
                <a:latin typeface="微软雅黑" panose="020B0503020204020204" charset="-122"/>
                <a:ea typeface="微软雅黑" panose="020B0503020204020204" charset="-122"/>
                <a:cs typeface="方正宋刻本秀楷简体" panose="02000000000000000000" charset="-122"/>
                <a:sym typeface="+mn-ea"/>
              </a:rPr>
              <a:t>太平天国运动</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3.评价</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(1)太平天国运动沉重打击了清朝的封建统治和外国侵略势力。改变了清政府的权力结构，汉族地主势力崛起。</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(2)催生了洋务运动。洋务运动前期创办的部分军事工业是为了镇压太平天国运动，而洋务运动迈出了</a:t>
            </a:r>
            <a:r>
              <a:rPr sz="2400">
                <a:solidFill>
                  <a:srgbClr val="FF0000"/>
                </a:solidFill>
                <a:latin typeface="方正宋刻本秀楷简体" panose="02000000000000000000" charset="-122"/>
                <a:ea typeface="方正宋刻本秀楷简体" panose="02000000000000000000" charset="-122"/>
                <a:cs typeface="方正宋刻本秀楷简体" panose="02000000000000000000" charset="-122"/>
              </a:rPr>
              <a:t>中国近代化的第一步</a:t>
            </a:r>
            <a:r>
              <a:rPr sz="2400">
                <a:latin typeface="方正宋刻本秀楷简体" panose="02000000000000000000" charset="-122"/>
                <a:ea typeface="方正宋刻本秀楷简体" panose="02000000000000000000" charset="-122"/>
                <a:cs typeface="方正宋刻本秀楷简体" panose="02000000000000000000" charset="-122"/>
              </a:rPr>
              <a:t>。</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(3)《天朝田亩制度》旨在建立小农经济的绝对平均主义的天国，与发展资本主义的时代潮流相违背。</a:t>
            </a:r>
            <a:r>
              <a:rPr lang="zh-CN" sz="2400">
                <a:latin typeface="方正宋刻本秀楷简体" panose="02000000000000000000" charset="-122"/>
                <a:ea typeface="方正宋刻本秀楷简体" panose="02000000000000000000" charset="-122"/>
                <a:cs typeface="方正宋刻本秀楷简体" panose="02000000000000000000" charset="-122"/>
              </a:rPr>
              <a:t>《资政新篇》是中国人向西方学习资本主义的最早探索。</a:t>
            </a:r>
            <a:endParaRPr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sz="2400">
                <a:latin typeface="方正宋刻本秀楷简体" panose="02000000000000000000" charset="-122"/>
                <a:ea typeface="方正宋刻本秀楷简体" panose="02000000000000000000" charset="-122"/>
                <a:cs typeface="方正宋刻本秀楷简体" panose="02000000000000000000" charset="-122"/>
              </a:rPr>
              <a:t>    (4)中国内乱给外国侵略者以可乘之机，列强发动了第二次鸦片战争，使中国丧失了近代化的大好时机。</a:t>
            </a:r>
            <a:endParaRPr sz="2400">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5" name="文本框 4"/>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5" name="表格 4"/>
          <p:cNvGraphicFramePr/>
          <p:nvPr>
            <p:custDataLst>
              <p:tags r:id="rId1"/>
            </p:custDataLst>
          </p:nvPr>
        </p:nvGraphicFramePr>
        <p:xfrm>
          <a:off x="292735" y="1653540"/>
          <a:ext cx="11551920" cy="5394960"/>
        </p:xfrm>
        <a:graphic>
          <a:graphicData uri="http://schemas.openxmlformats.org/drawingml/2006/table">
            <a:tbl>
              <a:tblPr firstRow="1" bandRow="1">
                <a:tableStyleId>{5C22544A-7EE6-4342-B048-85BDC9FD1C3A}</a:tableStyleId>
              </a:tblPr>
              <a:tblGrid>
                <a:gridCol w="449580"/>
                <a:gridCol w="1414145"/>
                <a:gridCol w="4860925"/>
                <a:gridCol w="4827270"/>
              </a:tblGrid>
              <a:tr h="324485">
                <a:tc>
                  <a:txBody>
                    <a:bodyPr/>
                    <a:p>
                      <a:pPr algn="ctr">
                        <a:buNone/>
                      </a:pP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lgn="ctr">
                        <a:buNone/>
                      </a:pP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200">
                          <a:latin typeface="方正宋刻本秀楷简体" panose="02000000000000000000" charset="-122"/>
                          <a:ea typeface="方正宋刻本秀楷简体" panose="02000000000000000000" charset="-122"/>
                        </a:rPr>
                        <a:t>《天朝田亩制度》</a:t>
                      </a:r>
                      <a:endParaRPr lang="zh-CN" altLang="en-US" sz="2200">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200">
                          <a:latin typeface="方正宋刻本秀楷简体" panose="02000000000000000000" charset="-122"/>
                          <a:ea typeface="方正宋刻本秀楷简体" panose="02000000000000000000" charset="-122"/>
                        </a:rPr>
                        <a:t>《资政新篇》</a:t>
                      </a:r>
                      <a:endParaRPr lang="zh-CN" altLang="en-US" sz="2200">
                        <a:latin typeface="方正宋刻本秀楷简体" panose="02000000000000000000" charset="-122"/>
                        <a:ea typeface="方正宋刻本秀楷简体" panose="02000000000000000000" charset="-122"/>
                      </a:endParaRPr>
                    </a:p>
                  </a:txBody>
                  <a:tcPr anchor="ctr" anchorCtr="0"/>
                </a:tc>
              </a:tr>
              <a:tr h="401955">
                <a:tc rowSpan="5">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区别</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产生背景</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buNone/>
                      </a:pPr>
                      <a:endParaRPr lang="zh-CN" altLang="en-US" sz="2200">
                        <a:solidFill>
                          <a:srgbClr val="C00000"/>
                        </a:solidFill>
                        <a:latin typeface="方正宋刻本秀楷简体" panose="02000000000000000000" charset="-122"/>
                        <a:ea typeface="方正宋刻本秀楷简体" panose="02000000000000000000" charset="-122"/>
                      </a:endParaRPr>
                    </a:p>
                  </a:txBody>
                  <a:tcPr/>
                </a:tc>
                <a:tc>
                  <a:txBody>
                    <a:bodyPr/>
                    <a:p>
                      <a:pPr>
                        <a:buNone/>
                      </a:pPr>
                      <a:endParaRPr lang="zh-CN" altLang="en-US" sz="2200">
                        <a:solidFill>
                          <a:srgbClr val="C00000"/>
                        </a:solidFill>
                        <a:latin typeface="方正宋刻本秀楷简体" panose="02000000000000000000" charset="-122"/>
                        <a:ea typeface="方正宋刻本秀楷简体" panose="02000000000000000000" charset="-122"/>
                      </a:endParaRPr>
                    </a:p>
                  </a:txBody>
                  <a:tcPr/>
                </a:tc>
              </a:tr>
              <a:tr h="679450">
                <a:tc vMerge="1">
                  <a:tcPr/>
                </a:tc>
                <a:tc>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社会经济主张</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buNone/>
                      </a:pPr>
                      <a:endParaRPr lang="zh-CN" altLang="en-US" sz="2200">
                        <a:latin typeface="方正宋刻本秀楷简体" panose="02000000000000000000" charset="-122"/>
                        <a:ea typeface="方正宋刻本秀楷简体" panose="02000000000000000000" charset="-122"/>
                      </a:endParaRPr>
                    </a:p>
                    <a:p>
                      <a:pPr>
                        <a:buNone/>
                      </a:pPr>
                      <a:endParaRPr lang="zh-CN" altLang="en-US" sz="2200">
                        <a:latin typeface="方正宋刻本秀楷简体" panose="02000000000000000000" charset="-122"/>
                        <a:ea typeface="方正宋刻本秀楷简体" panose="02000000000000000000" charset="-122"/>
                      </a:endParaRPr>
                    </a:p>
                    <a:p>
                      <a:pPr>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endParaRPr lang="zh-CN" altLang="en-US" sz="2200">
                        <a:latin typeface="方正宋刻本秀楷简体" panose="02000000000000000000" charset="-122"/>
                        <a:ea typeface="方正宋刻本秀楷简体" panose="02000000000000000000" charset="-122"/>
                      </a:endParaRPr>
                    </a:p>
                  </a:txBody>
                  <a:tcPr/>
                </a:tc>
              </a:tr>
              <a:tr h="679450">
                <a:tc vMerge="1">
                  <a:tcPr/>
                </a:tc>
                <a:tc>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群众基础</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lgn="l">
                        <a:buNone/>
                      </a:pPr>
                      <a:endParaRPr lang="zh-CN" altLang="en-US" sz="2200">
                        <a:latin typeface="方正宋刻本秀楷简体" panose="02000000000000000000" charset="-122"/>
                        <a:ea typeface="方正宋刻本秀楷简体" panose="02000000000000000000" charset="-122"/>
                      </a:endParaRPr>
                    </a:p>
                  </a:txBody>
                  <a:tcPr/>
                </a:tc>
                <a:tc>
                  <a:txBody>
                    <a:bodyPr/>
                    <a:p>
                      <a:pPr>
                        <a:buNone/>
                      </a:pPr>
                      <a:endParaRPr lang="zh-CN" altLang="en-US" sz="2200">
                        <a:latin typeface="方正宋刻本秀楷简体" panose="02000000000000000000" charset="-122"/>
                        <a:ea typeface="方正宋刻本秀楷简体" panose="02000000000000000000" charset="-122"/>
                      </a:endParaRPr>
                    </a:p>
                    <a:p>
                      <a:pPr>
                        <a:buNone/>
                      </a:pPr>
                      <a:endParaRPr lang="zh-CN" altLang="en-US" sz="2200">
                        <a:latin typeface="方正宋刻本秀楷简体" panose="02000000000000000000" charset="-122"/>
                        <a:ea typeface="方正宋刻本秀楷简体" panose="02000000000000000000" charset="-122"/>
                      </a:endParaRPr>
                    </a:p>
                  </a:txBody>
                  <a:tcPr/>
                </a:tc>
              </a:tr>
              <a:tr h="679450">
                <a:tc vMerge="1">
                  <a:tcPr/>
                </a:tc>
                <a:tc>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作用</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200">
                          <a:latin typeface="方正宋刻本秀楷简体" panose="02000000000000000000" charset="-122"/>
                          <a:ea typeface="方正宋刻本秀楷简体" panose="02000000000000000000" charset="-122"/>
                        </a:rPr>
                        <a:t>直接推动了太平天国运动革命斗争的蓬勃发展</a:t>
                      </a: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缺乏必要的经济基础，未能付诸实践</a:t>
                      </a:r>
                      <a:endParaRPr lang="zh-CN" altLang="en-US" sz="2200">
                        <a:latin typeface="方正宋刻本秀楷简体" panose="02000000000000000000" charset="-122"/>
                        <a:ea typeface="方正宋刻本秀楷简体" panose="02000000000000000000" charset="-122"/>
                      </a:endParaRPr>
                    </a:p>
                  </a:txBody>
                  <a:tcPr/>
                </a:tc>
              </a:tr>
              <a:tr h="679450">
                <a:tc vMerge="1">
                  <a:tcPr/>
                </a:tc>
                <a:tc>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时代特点</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a:txBody>
                    <a:bodyPr/>
                    <a:p>
                      <a:pPr>
                        <a:buNone/>
                      </a:pPr>
                      <a:r>
                        <a:rPr lang="zh-CN" altLang="en-US" sz="2200">
                          <a:latin typeface="方正宋刻本秀楷简体" panose="02000000000000000000" charset="-122"/>
                          <a:ea typeface="方正宋刻本秀楷简体" panose="02000000000000000000" charset="-122"/>
                        </a:rPr>
                        <a:t>标志着中国农民战争水平达到最高峰</a:t>
                      </a:r>
                      <a:endParaRPr lang="zh-CN" altLang="en-US" sz="2200">
                        <a:latin typeface="方正宋刻本秀楷简体" panose="02000000000000000000" charset="-122"/>
                        <a:ea typeface="方正宋刻本秀楷简体" panose="02000000000000000000" charset="-122"/>
                      </a:endParaRPr>
                    </a:p>
                  </a:txBody>
                  <a:tcPr/>
                </a:tc>
                <a:tc>
                  <a:txBody>
                    <a:bodyPr/>
                    <a:p>
                      <a:pPr>
                        <a:buNone/>
                      </a:pPr>
                      <a:r>
                        <a:rPr lang="zh-CN" altLang="en-US" sz="2200">
                          <a:latin typeface="方正宋刻本秀楷简体" panose="02000000000000000000" charset="-122"/>
                          <a:ea typeface="方正宋刻本秀楷简体" panose="02000000000000000000" charset="-122"/>
                        </a:rPr>
                        <a:t>反映了先进中国人向西方寻求真理和探索救国救民道路的迫切愿望</a:t>
                      </a:r>
                      <a:endParaRPr lang="zh-CN" altLang="en-US" sz="2200">
                        <a:latin typeface="方正宋刻本秀楷简体" panose="02000000000000000000" charset="-122"/>
                        <a:ea typeface="方正宋刻本秀楷简体" panose="02000000000000000000" charset="-122"/>
                      </a:endParaRPr>
                    </a:p>
                  </a:txBody>
                  <a:tcPr/>
                </a:tc>
              </a:tr>
              <a:tr h="679450">
                <a:tc gridSpan="2">
                  <a:txBody>
                    <a:bodyPr/>
                    <a:p>
                      <a:pPr algn="ctr">
                        <a:buNone/>
                      </a:pPr>
                      <a:r>
                        <a:rPr lang="zh-CN" altLang="en-US" sz="2200" b="1">
                          <a:solidFill>
                            <a:srgbClr val="0070C0"/>
                          </a:solidFill>
                          <a:latin typeface="方正宋刻本秀楷简体" panose="02000000000000000000" charset="-122"/>
                          <a:ea typeface="方正宋刻本秀楷简体" panose="02000000000000000000" charset="-122"/>
                        </a:rPr>
                        <a:t>联系</a:t>
                      </a:r>
                      <a:endParaRPr lang="zh-CN" altLang="en-US" sz="2200" b="1">
                        <a:solidFill>
                          <a:srgbClr val="0070C0"/>
                        </a:solidFill>
                        <a:latin typeface="方正宋刻本秀楷简体" panose="02000000000000000000" charset="-122"/>
                        <a:ea typeface="方正宋刻本秀楷简体" panose="02000000000000000000" charset="-122"/>
                      </a:endParaRPr>
                    </a:p>
                  </a:txBody>
                  <a:tcPr anchor="ctr" anchorCtr="0"/>
                </a:tc>
                <a:tc hMerge="1">
                  <a:tcPr/>
                </a:tc>
                <a:tc gridSpan="2">
                  <a:txBody>
                    <a:bodyPr/>
                    <a:p>
                      <a:pPr>
                        <a:buNone/>
                      </a:pPr>
                      <a:r>
                        <a:rPr lang="zh-CN" altLang="en-US" sz="2200">
                          <a:latin typeface="方正宋刻本秀楷简体" panose="02000000000000000000" charset="-122"/>
                          <a:ea typeface="方正宋刻本秀楷简体" panose="02000000000000000000" charset="-122"/>
                        </a:rPr>
                        <a:t>①《资政新篇》继承了《天朝田亩制度》反封建的一面；</a:t>
                      </a:r>
                      <a:endParaRPr lang="zh-CN" altLang="en-US" sz="2200">
                        <a:latin typeface="方正宋刻本秀楷简体" panose="02000000000000000000" charset="-122"/>
                        <a:ea typeface="方正宋刻本秀楷简体" panose="02000000000000000000" charset="-122"/>
                      </a:endParaRPr>
                    </a:p>
                    <a:p>
                      <a:pPr>
                        <a:buNone/>
                      </a:pPr>
                      <a:r>
                        <a:rPr lang="zh-CN" altLang="en-US" sz="2200">
                          <a:latin typeface="方正宋刻本秀楷简体" panose="02000000000000000000" charset="-122"/>
                          <a:ea typeface="方正宋刻本秀楷简体" panose="02000000000000000000" charset="-122"/>
                        </a:rPr>
                        <a:t>②《资政新篇》弥补了《天朝田亩制度》在社会改革方面的落后性。</a:t>
                      </a:r>
                      <a:endParaRPr lang="zh-CN" altLang="en-US" sz="2200">
                        <a:latin typeface="方正宋刻本秀楷简体" panose="02000000000000000000" charset="-122"/>
                        <a:ea typeface="方正宋刻本秀楷简体" panose="02000000000000000000" charset="-122"/>
                      </a:endParaRPr>
                    </a:p>
                  </a:txBody>
                  <a:tcPr/>
                </a:tc>
                <a:tc hMerge="1">
                  <a:tcPr/>
                </a:tc>
              </a:tr>
            </a:tbl>
          </a:graphicData>
        </a:graphic>
      </p:graphicFrame>
      <p:sp>
        <p:nvSpPr>
          <p:cNvPr id="6" name="文本框 5"/>
          <p:cNvSpPr txBox="1"/>
          <p:nvPr/>
        </p:nvSpPr>
        <p:spPr>
          <a:xfrm>
            <a:off x="292735" y="1050925"/>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2260600" y="2056765"/>
            <a:ext cx="3230880" cy="460375"/>
          </a:xfrm>
          <a:prstGeom prst="rect">
            <a:avLst/>
          </a:prstGeom>
          <a:noFill/>
        </p:spPr>
        <p:txBody>
          <a:bodyPr wrap="none" rtlCol="0" anchor="t">
            <a:spAutoFit/>
          </a:bodyPr>
          <a:p>
            <a:pPr>
              <a:buNone/>
            </a:pPr>
            <a:r>
              <a:rPr lang="zh-CN" altLang="en-US" sz="2400">
                <a:latin typeface="方正宋刻本秀楷简体" panose="02000000000000000000" charset="-122"/>
                <a:ea typeface="方正宋刻本秀楷简体" panose="02000000000000000000" charset="-122"/>
                <a:sym typeface="+mn-ea"/>
              </a:rPr>
              <a:t>太平天国处于</a:t>
            </a:r>
            <a:r>
              <a:rPr lang="zh-CN" altLang="en-US" sz="2400">
                <a:solidFill>
                  <a:srgbClr val="C00000"/>
                </a:solidFill>
                <a:latin typeface="方正宋刻本秀楷简体" panose="02000000000000000000" charset="-122"/>
                <a:ea typeface="方正宋刻本秀楷简体" panose="02000000000000000000" charset="-122"/>
                <a:sym typeface="+mn-ea"/>
              </a:rPr>
              <a:t>全盛时期</a:t>
            </a:r>
            <a:endParaRPr lang="zh-CN" altLang="en-US" sz="2400">
              <a:solidFill>
                <a:srgbClr val="C00000"/>
              </a:solidFill>
              <a:latin typeface="方正宋刻本秀楷简体" panose="02000000000000000000" charset="-122"/>
              <a:ea typeface="方正宋刻本秀楷简体" panose="02000000000000000000" charset="-122"/>
              <a:sym typeface="+mn-ea"/>
            </a:endParaRPr>
          </a:p>
        </p:txBody>
      </p:sp>
      <p:sp>
        <p:nvSpPr>
          <p:cNvPr id="7" name="文本框 6"/>
          <p:cNvSpPr txBox="1"/>
          <p:nvPr/>
        </p:nvSpPr>
        <p:spPr>
          <a:xfrm>
            <a:off x="7125970" y="2131060"/>
            <a:ext cx="3230880" cy="460375"/>
          </a:xfrm>
          <a:prstGeom prst="rect">
            <a:avLst/>
          </a:prstGeom>
          <a:noFill/>
        </p:spPr>
        <p:txBody>
          <a:bodyPr wrap="none" rtlCol="0" anchor="t">
            <a:spAutoFit/>
          </a:bodyPr>
          <a:p>
            <a:r>
              <a:rPr lang="zh-CN" altLang="en-US" sz="2400">
                <a:latin typeface="方正宋刻本秀楷简体" panose="02000000000000000000" charset="-122"/>
                <a:ea typeface="方正宋刻本秀楷简体" panose="02000000000000000000" charset="-122"/>
                <a:sym typeface="+mn-ea"/>
              </a:rPr>
              <a:t>太平天国处于</a:t>
            </a:r>
            <a:r>
              <a:rPr lang="zh-CN" altLang="en-US" sz="2400">
                <a:solidFill>
                  <a:srgbClr val="C00000"/>
                </a:solidFill>
                <a:latin typeface="方正宋刻本秀楷简体" panose="02000000000000000000" charset="-122"/>
                <a:ea typeface="方正宋刻本秀楷简体" panose="02000000000000000000" charset="-122"/>
                <a:sym typeface="+mn-ea"/>
              </a:rPr>
              <a:t>衰落时期</a:t>
            </a:r>
            <a:endParaRPr lang="zh-CN" altLang="en-US" sz="2400">
              <a:solidFill>
                <a:srgbClr val="C00000"/>
              </a:solidFill>
              <a:latin typeface="方正宋刻本秀楷简体" panose="02000000000000000000" charset="-122"/>
              <a:ea typeface="方正宋刻本秀楷简体" panose="02000000000000000000" charset="-122"/>
              <a:sym typeface="+mn-ea"/>
            </a:endParaRPr>
          </a:p>
        </p:txBody>
      </p:sp>
      <p:sp>
        <p:nvSpPr>
          <p:cNvPr id="8" name="文本框 7"/>
          <p:cNvSpPr txBox="1"/>
          <p:nvPr/>
        </p:nvSpPr>
        <p:spPr>
          <a:xfrm>
            <a:off x="2207895" y="2503170"/>
            <a:ext cx="4798695" cy="1106805"/>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主张消灭私有制；建立小农经济为基础的、以绝对平均主义为分配原则的人间天国</a:t>
            </a:r>
            <a:endParaRPr lang="zh-CN" altLang="en-US" sz="2200">
              <a:latin typeface="方正宋刻本秀楷简体" panose="02000000000000000000" charset="-122"/>
              <a:ea typeface="方正宋刻本秀楷简体" panose="02000000000000000000" charset="-122"/>
              <a:sym typeface="+mn-ea"/>
            </a:endParaRPr>
          </a:p>
        </p:txBody>
      </p:sp>
      <p:sp>
        <p:nvSpPr>
          <p:cNvPr id="9" name="文本框 8"/>
          <p:cNvSpPr txBox="1"/>
          <p:nvPr/>
        </p:nvSpPr>
        <p:spPr>
          <a:xfrm>
            <a:off x="7136130" y="2633980"/>
            <a:ext cx="4439920" cy="768350"/>
          </a:xfrm>
          <a:prstGeom prst="rect">
            <a:avLst/>
          </a:prstGeom>
          <a:noFill/>
        </p:spPr>
        <p:txBody>
          <a:bodyPr wrap="square" rtlCol="0" anchor="t">
            <a:spAutoFit/>
          </a:bodyPr>
          <a:p>
            <a:r>
              <a:rPr lang="zh-CN" altLang="en-US" sz="2200">
                <a:latin typeface="方正宋刻本秀楷简体" panose="02000000000000000000" charset="-122"/>
                <a:ea typeface="方正宋刻本秀楷简体" panose="02000000000000000000" charset="-122"/>
                <a:sym typeface="+mn-ea"/>
              </a:rPr>
              <a:t>主张发展私有制，向西方学习，发展工商业和资本主义</a:t>
            </a:r>
            <a:endParaRPr lang="zh-CN" altLang="en-US" sz="22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2208530" y="3596640"/>
            <a:ext cx="4797425" cy="768350"/>
          </a:xfrm>
          <a:prstGeom prst="rect">
            <a:avLst/>
          </a:prstGeom>
          <a:noFill/>
        </p:spPr>
        <p:txBody>
          <a:bodyPr wrap="square" rtlCol="0" anchor="t">
            <a:spAutoFit/>
          </a:bodyPr>
          <a:p>
            <a:r>
              <a:rPr lang="zh-CN" altLang="en-US" sz="2200">
                <a:solidFill>
                  <a:srgbClr val="C00000"/>
                </a:solidFill>
                <a:latin typeface="方正宋刻本秀楷简体" panose="02000000000000000000" charset="-122"/>
                <a:ea typeface="方正宋刻本秀楷简体" panose="02000000000000000000" charset="-122"/>
                <a:sym typeface="+mn-ea"/>
              </a:rPr>
              <a:t>废除封建土地所有制</a:t>
            </a:r>
            <a:r>
              <a:rPr lang="zh-CN" altLang="en-US" sz="2200">
                <a:latin typeface="方正宋刻本秀楷简体" panose="02000000000000000000" charset="-122"/>
                <a:ea typeface="方正宋刻本秀楷简体" panose="02000000000000000000" charset="-122"/>
                <a:sym typeface="+mn-ea"/>
              </a:rPr>
              <a:t>，满足了农民的要求，拥有广泛的群众基础</a:t>
            </a:r>
            <a:endParaRPr lang="zh-CN" altLang="en-US" sz="2200">
              <a:latin typeface="方正宋刻本秀楷简体" panose="02000000000000000000" charset="-122"/>
              <a:ea typeface="方正宋刻本秀楷简体" panose="02000000000000000000" charset="-122"/>
              <a:sym typeface="+mn-ea"/>
            </a:endParaRPr>
          </a:p>
        </p:txBody>
      </p:sp>
      <p:sp>
        <p:nvSpPr>
          <p:cNvPr id="11" name="文本框 10"/>
          <p:cNvSpPr txBox="1"/>
          <p:nvPr/>
        </p:nvSpPr>
        <p:spPr>
          <a:xfrm>
            <a:off x="7066280" y="3568700"/>
            <a:ext cx="4778375" cy="768350"/>
          </a:xfrm>
          <a:prstGeom prst="rect">
            <a:avLst/>
          </a:prstGeom>
          <a:noFill/>
        </p:spPr>
        <p:txBody>
          <a:bodyPr wrap="square" rtlCol="0" anchor="t">
            <a:spAutoFit/>
          </a:bodyPr>
          <a:p>
            <a:pPr>
              <a:buNone/>
            </a:pPr>
            <a:r>
              <a:rPr lang="zh-CN" altLang="en-US" sz="2200">
                <a:latin typeface="方正宋刻本秀楷简体" panose="02000000000000000000" charset="-122"/>
                <a:ea typeface="方正宋刻本秀楷简体" panose="02000000000000000000" charset="-122"/>
                <a:sym typeface="+mn-ea"/>
              </a:rPr>
              <a:t>不是农民意识的产物，没有引起农民的强烈响应。</a:t>
            </a:r>
            <a:endParaRPr lang="zh-CN" altLang="en-US" sz="2200">
              <a:latin typeface="方正宋刻本秀楷简体" panose="02000000000000000000" charset="-122"/>
              <a:ea typeface="方正宋刻本秀楷简体" panose="02000000000000000000"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455930" y="3249930"/>
            <a:ext cx="483870" cy="1568450"/>
          </a:xfrm>
          <a:prstGeom prst="rect">
            <a:avLst/>
          </a:prstGeom>
          <a:noFill/>
        </p:spPr>
        <p:txBody>
          <a:bodyPr wrap="square" rtlCol="0" anchor="t">
            <a:spAutoFit/>
          </a:bodyPr>
          <a:p>
            <a:r>
              <a:rPr lang="zh-CN" altLang="en-US" sz="2400" b="1">
                <a:solidFill>
                  <a:srgbClr val="C00000"/>
                </a:solidFill>
                <a:latin typeface="微软雅黑" panose="020B0503020204020204" charset="-122"/>
                <a:ea typeface="微软雅黑" panose="020B0503020204020204" charset="-122"/>
              </a:rPr>
              <a:t>洋务运动</a:t>
            </a:r>
            <a:endParaRPr lang="zh-CN" altLang="en-US" sz="2400" b="1">
              <a:solidFill>
                <a:srgbClr val="C00000"/>
              </a:solidFill>
              <a:latin typeface="微软雅黑" panose="020B0503020204020204" charset="-122"/>
              <a:ea typeface="微软雅黑" panose="020B0503020204020204" charset="-122"/>
            </a:endParaRPr>
          </a:p>
        </p:txBody>
      </p:sp>
      <p:sp>
        <p:nvSpPr>
          <p:cNvPr id="13" name="文本框 12"/>
          <p:cNvSpPr txBox="1"/>
          <p:nvPr/>
        </p:nvSpPr>
        <p:spPr>
          <a:xfrm>
            <a:off x="1428750" y="1959610"/>
            <a:ext cx="862330" cy="497205"/>
          </a:xfrm>
          <a:prstGeom prst="rect">
            <a:avLst/>
          </a:prstGeom>
          <a:noFill/>
        </p:spPr>
        <p:txBody>
          <a:bodyPr wrap="square" rtlCol="0" anchor="t">
            <a:spAutoFit/>
          </a:bodyPr>
          <a:p>
            <a:pPr>
              <a:lnSpc>
                <a:spcPct val="110000"/>
              </a:lnSpc>
            </a:pPr>
            <a:r>
              <a:rPr lang="zh-CN" altLang="en-US" sz="2400">
                <a:latin typeface="方正宋刻本秀楷简体" panose="02000000000000000000" charset="-122"/>
                <a:ea typeface="方正宋刻本秀楷简体" panose="02000000000000000000" charset="-122"/>
              </a:rPr>
              <a:t>背景</a:t>
            </a:r>
            <a:endParaRPr lang="zh-CN" altLang="en-US" sz="2400">
              <a:latin typeface="方正宋刻本秀楷简体" panose="02000000000000000000" charset="-122"/>
              <a:ea typeface="方正宋刻本秀楷简体" panose="02000000000000000000" charset="-122"/>
            </a:endParaRPr>
          </a:p>
        </p:txBody>
      </p:sp>
      <p:sp>
        <p:nvSpPr>
          <p:cNvPr id="6" name="左大括号 5"/>
          <p:cNvSpPr/>
          <p:nvPr/>
        </p:nvSpPr>
        <p:spPr>
          <a:xfrm>
            <a:off x="1140460" y="2213610"/>
            <a:ext cx="323215" cy="3641090"/>
          </a:xfrm>
          <a:prstGeom prst="leftBrace">
            <a:avLst>
              <a:gd name="adj1" fmla="val 85461"/>
              <a:gd name="adj2" fmla="val 50000"/>
            </a:avLst>
          </a:prstGeom>
          <a:ln w="25400"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2400">
              <a:latin typeface="方正宋刻本秀楷简体" panose="02000000000000000000" charset="-122"/>
              <a:ea typeface="方正宋刻本秀楷简体" panose="02000000000000000000" charset="-122"/>
            </a:endParaRPr>
          </a:p>
        </p:txBody>
      </p:sp>
      <p:sp>
        <p:nvSpPr>
          <p:cNvPr id="9" name="文本框 8"/>
          <p:cNvSpPr txBox="1"/>
          <p:nvPr/>
        </p:nvSpPr>
        <p:spPr>
          <a:xfrm>
            <a:off x="1374140" y="3504565"/>
            <a:ext cx="1402080" cy="497205"/>
          </a:xfrm>
          <a:prstGeom prst="rect">
            <a:avLst/>
          </a:prstGeom>
          <a:noFill/>
        </p:spPr>
        <p:txBody>
          <a:bodyPr wrap="none" rtlCol="0">
            <a:spAutoFit/>
          </a:bodyPr>
          <a:p>
            <a:pPr algn="l">
              <a:lnSpc>
                <a:spcPct val="110000"/>
              </a:lnSpc>
            </a:pPr>
            <a:r>
              <a:rPr lang="zh-CN" altLang="en-US" sz="2400">
                <a:latin typeface="方正宋刻本秀楷简体" panose="02000000000000000000" charset="-122"/>
                <a:ea typeface="方正宋刻本秀楷简体" panose="02000000000000000000" charset="-122"/>
                <a:sym typeface="+mn-ea"/>
              </a:rPr>
              <a:t>代表人物</a:t>
            </a:r>
            <a:endParaRPr lang="zh-CN" altLang="en-US" sz="2400">
              <a:latin typeface="方正宋刻本秀楷简体" panose="02000000000000000000" charset="-122"/>
              <a:ea typeface="方正宋刻本秀楷简体" panose="02000000000000000000" charset="-122"/>
              <a:sym typeface="+mn-ea"/>
            </a:endParaRPr>
          </a:p>
        </p:txBody>
      </p:sp>
      <p:sp>
        <p:nvSpPr>
          <p:cNvPr id="10" name="文本框 9"/>
          <p:cNvSpPr txBox="1"/>
          <p:nvPr/>
        </p:nvSpPr>
        <p:spPr>
          <a:xfrm>
            <a:off x="1428750" y="4272280"/>
            <a:ext cx="1402080" cy="497205"/>
          </a:xfrm>
          <a:prstGeom prst="rect">
            <a:avLst/>
          </a:prstGeom>
          <a:noFill/>
        </p:spPr>
        <p:txBody>
          <a:bodyPr wrap="none" rtlCol="0">
            <a:spAutoFit/>
          </a:bodyPr>
          <a:p>
            <a:pPr algn="l">
              <a:lnSpc>
                <a:spcPct val="110000"/>
              </a:lnSpc>
            </a:pPr>
            <a:r>
              <a:rPr lang="zh-CN" altLang="en-US" sz="2400">
                <a:latin typeface="方正宋刻本秀楷简体" panose="02000000000000000000" charset="-122"/>
                <a:ea typeface="方正宋刻本秀楷简体" panose="02000000000000000000" charset="-122"/>
                <a:sym typeface="+mn-ea"/>
              </a:rPr>
              <a:t>主要内容</a:t>
            </a:r>
            <a:endParaRPr lang="zh-CN" altLang="en-US" sz="2400">
              <a:latin typeface="方正宋刻本秀楷简体" panose="02000000000000000000" charset="-122"/>
              <a:ea typeface="方正宋刻本秀楷简体" panose="02000000000000000000" charset="-122"/>
              <a:sym typeface="+mn-ea"/>
            </a:endParaRPr>
          </a:p>
        </p:txBody>
      </p:sp>
      <p:sp>
        <p:nvSpPr>
          <p:cNvPr id="4" name="文本框 3"/>
          <p:cNvSpPr txBox="1"/>
          <p:nvPr/>
        </p:nvSpPr>
        <p:spPr>
          <a:xfrm>
            <a:off x="1463675" y="5548630"/>
            <a:ext cx="792480" cy="497205"/>
          </a:xfrm>
          <a:prstGeom prst="rect">
            <a:avLst/>
          </a:prstGeom>
          <a:noFill/>
        </p:spPr>
        <p:txBody>
          <a:bodyPr wrap="none" rtlCol="0">
            <a:spAutoFit/>
          </a:bodyPr>
          <a:p>
            <a:pPr algn="l">
              <a:lnSpc>
                <a:spcPct val="110000"/>
              </a:lnSpc>
            </a:pPr>
            <a:r>
              <a:rPr lang="zh-CN" altLang="en-US" sz="2400">
                <a:latin typeface="方正宋刻本秀楷简体" panose="02000000000000000000" charset="-122"/>
                <a:ea typeface="方正宋刻本秀楷简体" panose="02000000000000000000" charset="-122"/>
                <a:sym typeface="+mn-ea"/>
              </a:rPr>
              <a:t>评价</a:t>
            </a:r>
            <a:endParaRPr lang="zh-CN" altLang="en-US" sz="2400">
              <a:latin typeface="方正宋刻本秀楷简体" panose="02000000000000000000" charset="-122"/>
              <a:ea typeface="方正宋刻本秀楷简体" panose="02000000000000000000" charset="-122"/>
              <a:sym typeface="+mn-ea"/>
            </a:endParaRPr>
          </a:p>
        </p:txBody>
      </p:sp>
      <p:sp>
        <p:nvSpPr>
          <p:cNvPr id="14" name="文本框 13"/>
          <p:cNvSpPr txBox="1"/>
          <p:nvPr/>
        </p:nvSpPr>
        <p:spPr>
          <a:xfrm>
            <a:off x="1428750" y="2747010"/>
            <a:ext cx="792480" cy="460375"/>
          </a:xfrm>
          <a:prstGeom prst="rect">
            <a:avLst/>
          </a:prstGeom>
          <a:noFill/>
        </p:spPr>
        <p:txBody>
          <a:bodyPr wrap="none" rtlCol="0">
            <a:spAutoFit/>
          </a:bodyPr>
          <a:p>
            <a:pPr algn="l"/>
            <a:r>
              <a:rPr lang="zh-CN" altLang="en-US" sz="2400">
                <a:latin typeface="方正宋刻本秀楷简体" panose="02000000000000000000" charset="-122"/>
                <a:ea typeface="方正宋刻本秀楷简体" panose="02000000000000000000" charset="-122"/>
                <a:sym typeface="+mn-ea"/>
              </a:rPr>
              <a:t>目的</a:t>
            </a:r>
            <a:endParaRPr lang="zh-CN" altLang="en-US" sz="2400">
              <a:latin typeface="方正宋刻本秀楷简体" panose="02000000000000000000" charset="-122"/>
              <a:ea typeface="方正宋刻本秀楷简体" panose="02000000000000000000" charset="-122"/>
              <a:sym typeface="+mn-ea"/>
            </a:endParaRPr>
          </a:p>
        </p:txBody>
      </p:sp>
      <p:sp>
        <p:nvSpPr>
          <p:cNvPr id="40" name="文本框 39"/>
          <p:cNvSpPr txBox="1"/>
          <p:nvPr/>
        </p:nvSpPr>
        <p:spPr>
          <a:xfrm>
            <a:off x="2426970" y="1824355"/>
            <a:ext cx="6379845" cy="768350"/>
          </a:xfrm>
          <a:prstGeom prst="rect">
            <a:avLst/>
          </a:prstGeom>
          <a:noFill/>
        </p:spPr>
        <p:txBody>
          <a:bodyPr wrap="square" rtlCol="0" anchor="t">
            <a:spAutoFit/>
          </a:bodyPr>
          <a:p>
            <a:pPr>
              <a:lnSpc>
                <a:spcPct val="110000"/>
              </a:lnSpc>
            </a:pPr>
            <a:r>
              <a:rPr lang="zh-CN" altLang="en-US" sz="2000">
                <a:latin typeface="方正宋刻本秀楷简体" panose="02000000000000000000" charset="-122"/>
                <a:ea typeface="方正宋刻本秀楷简体" panose="02000000000000000000" charset="-122"/>
              </a:rPr>
              <a:t>内忧：太平天国运动沉重打击了封建统治者</a:t>
            </a:r>
            <a:endParaRPr lang="zh-CN" altLang="en-US" sz="2000">
              <a:latin typeface="方正宋刻本秀楷简体" panose="02000000000000000000" charset="-122"/>
              <a:ea typeface="方正宋刻本秀楷简体" panose="02000000000000000000" charset="-122"/>
            </a:endParaRPr>
          </a:p>
          <a:p>
            <a:pPr>
              <a:lnSpc>
                <a:spcPct val="110000"/>
              </a:lnSpc>
            </a:pPr>
            <a:r>
              <a:rPr lang="zh-CN" altLang="en-US" sz="2000">
                <a:latin typeface="方正宋刻本秀楷简体" panose="02000000000000000000" charset="-122"/>
                <a:ea typeface="方正宋刻本秀楷简体" panose="02000000000000000000" charset="-122"/>
              </a:rPr>
              <a:t>外患：两次鸦片战争均以失败告终，致使领土主权丧失</a:t>
            </a:r>
            <a:endParaRPr lang="zh-CN" altLang="en-US" sz="2000">
              <a:latin typeface="方正宋刻本秀楷简体" panose="02000000000000000000" charset="-122"/>
              <a:ea typeface="方正宋刻本秀楷简体" panose="02000000000000000000" charset="-122"/>
            </a:endParaRPr>
          </a:p>
        </p:txBody>
      </p:sp>
      <p:sp>
        <p:nvSpPr>
          <p:cNvPr id="41" name="文本框 40"/>
          <p:cNvSpPr txBox="1"/>
          <p:nvPr/>
        </p:nvSpPr>
        <p:spPr>
          <a:xfrm>
            <a:off x="2426970" y="2600325"/>
            <a:ext cx="6379845" cy="768350"/>
          </a:xfrm>
          <a:prstGeom prst="rect">
            <a:avLst/>
          </a:prstGeom>
          <a:noFill/>
        </p:spPr>
        <p:txBody>
          <a:bodyPr wrap="square" rtlCol="0" anchor="t">
            <a:spAutoFit/>
          </a:bodyPr>
          <a:p>
            <a:pPr>
              <a:lnSpc>
                <a:spcPct val="110000"/>
              </a:lnSpc>
            </a:pPr>
            <a:r>
              <a:rPr lang="zh-CN" altLang="en-US" sz="2000">
                <a:latin typeface="方正宋刻本秀楷简体" panose="02000000000000000000" charset="-122"/>
                <a:ea typeface="方正宋刻本秀楷简体" panose="02000000000000000000" charset="-122"/>
              </a:rPr>
              <a:t>直接：镇压农民起义，抵御外来侵略</a:t>
            </a:r>
            <a:endParaRPr lang="zh-CN" altLang="en-US" sz="2000">
              <a:latin typeface="方正宋刻本秀楷简体" panose="02000000000000000000" charset="-122"/>
              <a:ea typeface="方正宋刻本秀楷简体" panose="02000000000000000000" charset="-122"/>
            </a:endParaRPr>
          </a:p>
          <a:p>
            <a:pPr>
              <a:lnSpc>
                <a:spcPct val="110000"/>
              </a:lnSpc>
            </a:pPr>
            <a:r>
              <a:rPr lang="zh-CN" altLang="en-US" sz="2000">
                <a:latin typeface="方正宋刻本秀楷简体" panose="02000000000000000000" charset="-122"/>
                <a:ea typeface="方正宋刻本秀楷简体" panose="02000000000000000000" charset="-122"/>
              </a:rPr>
              <a:t>根本：维护清朝统治</a:t>
            </a:r>
            <a:endParaRPr lang="zh-CN" altLang="en-US" sz="2000">
              <a:latin typeface="方正宋刻本秀楷简体" panose="02000000000000000000" charset="-122"/>
              <a:ea typeface="方正宋刻本秀楷简体" panose="02000000000000000000" charset="-122"/>
            </a:endParaRPr>
          </a:p>
        </p:txBody>
      </p:sp>
      <p:sp>
        <p:nvSpPr>
          <p:cNvPr id="42" name="文本框 41"/>
          <p:cNvSpPr txBox="1"/>
          <p:nvPr/>
        </p:nvSpPr>
        <p:spPr>
          <a:xfrm>
            <a:off x="2892425" y="3369310"/>
            <a:ext cx="6379845" cy="768350"/>
          </a:xfrm>
          <a:prstGeom prst="rect">
            <a:avLst/>
          </a:prstGeom>
          <a:noFill/>
        </p:spPr>
        <p:txBody>
          <a:bodyPr wrap="square" rtlCol="0" anchor="t">
            <a:spAutoFit/>
          </a:bodyPr>
          <a:p>
            <a:pPr>
              <a:lnSpc>
                <a:spcPct val="110000"/>
              </a:lnSpc>
            </a:pPr>
            <a:r>
              <a:rPr lang="zh-CN" altLang="en-US" sz="2000">
                <a:latin typeface="方正宋刻本秀楷简体" panose="02000000000000000000" charset="-122"/>
                <a:ea typeface="方正宋刻本秀楷简体" panose="02000000000000000000" charset="-122"/>
              </a:rPr>
              <a:t>中央：奕䜣</a:t>
            </a:r>
            <a:endParaRPr lang="zh-CN" altLang="en-US" sz="2000">
              <a:latin typeface="方正宋刻本秀楷简体" panose="02000000000000000000" charset="-122"/>
              <a:ea typeface="方正宋刻本秀楷简体" panose="02000000000000000000" charset="-122"/>
            </a:endParaRPr>
          </a:p>
          <a:p>
            <a:pPr>
              <a:lnSpc>
                <a:spcPct val="110000"/>
              </a:lnSpc>
            </a:pPr>
            <a:r>
              <a:rPr lang="zh-CN" altLang="en-US" sz="2000">
                <a:latin typeface="方正宋刻本秀楷简体" panose="02000000000000000000" charset="-122"/>
                <a:ea typeface="方正宋刻本秀楷简体" panose="02000000000000000000" charset="-122"/>
              </a:rPr>
              <a:t>地方：曾国藩、李鸿章、左宗棠、张之洞</a:t>
            </a:r>
            <a:endParaRPr lang="zh-CN" altLang="en-US" sz="2000">
              <a:latin typeface="方正宋刻本秀楷简体" panose="02000000000000000000" charset="-122"/>
              <a:ea typeface="方正宋刻本秀楷简体" panose="02000000000000000000" charset="-122"/>
            </a:endParaRPr>
          </a:p>
        </p:txBody>
      </p:sp>
      <p:sp>
        <p:nvSpPr>
          <p:cNvPr id="43" name="文本框 42"/>
          <p:cNvSpPr txBox="1"/>
          <p:nvPr/>
        </p:nvSpPr>
        <p:spPr>
          <a:xfrm>
            <a:off x="2912110" y="4137660"/>
            <a:ext cx="9092565" cy="768350"/>
          </a:xfrm>
          <a:prstGeom prst="rect">
            <a:avLst/>
          </a:prstGeom>
          <a:noFill/>
        </p:spPr>
        <p:txBody>
          <a:bodyPr wrap="square" rtlCol="0" anchor="t">
            <a:spAutoFit/>
          </a:bodyPr>
          <a:p>
            <a:pPr marL="0" marR="0" lvl="0" indent="0" algn="just" defTabSz="914400" rtl="0" fontAlgn="base">
              <a:lnSpc>
                <a:spcPct val="110000"/>
              </a:lnSpc>
              <a:spcBef>
                <a:spcPts val="0"/>
              </a:spcBef>
              <a:spcAft>
                <a:spcPct val="0"/>
              </a:spcAft>
              <a:buClrTx/>
              <a:buSzTx/>
              <a:buFontTx/>
              <a:buNone/>
            </a:pPr>
            <a:r>
              <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军事工业：</a:t>
            </a:r>
            <a:r>
              <a:rPr lang="zh-CN" altLang="en-US" sz="2000">
                <a:ln>
                  <a:noFill/>
                </a:ln>
                <a:solidFill>
                  <a:schemeClr val="tx1"/>
                </a:solidFill>
                <a:effectLst/>
                <a:uFillTx/>
                <a:latin typeface="方正宋刻本秀楷简体" panose="02000000000000000000" charset="-122"/>
                <a:ea typeface="方正宋刻本秀楷简体" panose="02000000000000000000" charset="-122"/>
                <a:cs typeface="方正宋刻本秀楷简体" panose="02000000000000000000" charset="-122"/>
                <a:sym typeface="+mn-ea"/>
              </a:rPr>
              <a:t>江南机器制造总局、福州船政局、天津机器局  </a:t>
            </a:r>
            <a:r>
              <a:rPr lang="en-US" altLang="zh-CN" sz="2000">
                <a:ln>
                  <a:noFill/>
                </a:ln>
                <a:solidFill>
                  <a:schemeClr val="tx1"/>
                </a:solidFill>
                <a:effectLst/>
                <a:uFillTx/>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n>
                  <a:noFill/>
                </a:ln>
                <a:solidFill>
                  <a:schemeClr val="tx1"/>
                </a:solidFill>
                <a:effectLst/>
                <a:uFillTx/>
                <a:latin typeface="方正宋刻本秀楷简体" panose="02000000000000000000" charset="-122"/>
                <a:ea typeface="方正宋刻本秀楷简体" panose="02000000000000000000" charset="-122"/>
                <a:cs typeface="方正宋刻本秀楷简体" panose="02000000000000000000" charset="-122"/>
                <a:sym typeface="+mn-ea"/>
              </a:rPr>
              <a:t>自强</a:t>
            </a:r>
            <a:r>
              <a:rPr lang="en-US" altLang="zh-CN" sz="2000">
                <a:ln>
                  <a:noFill/>
                </a:ln>
                <a:solidFill>
                  <a:schemeClr val="tx1"/>
                </a:solidFill>
                <a:effectLst/>
                <a:uFillTx/>
                <a:latin typeface="方正宋刻本秀楷简体" panose="02000000000000000000" charset="-122"/>
                <a:ea typeface="方正宋刻本秀楷简体" panose="02000000000000000000" charset="-122"/>
                <a:cs typeface="方正宋刻本秀楷简体" panose="02000000000000000000" charset="-122"/>
                <a:sym typeface="+mn-ea"/>
              </a:rPr>
              <a:t>”</a:t>
            </a:r>
            <a:endPar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endParaRPr>
          </a:p>
          <a:p>
            <a:pPr marL="0" marR="0" lvl="0" indent="0" algn="just" rtl="0">
              <a:lnSpc>
                <a:spcPct val="110000"/>
              </a:lnSpc>
              <a:spcBef>
                <a:spcPts val="0"/>
              </a:spcBef>
              <a:spcAft>
                <a:spcPct val="0"/>
              </a:spcAft>
              <a:buNone/>
            </a:pPr>
            <a:r>
              <a:rPr lang="zh-CN" altLang="en-US" sz="2000">
                <a:solidFill>
                  <a:schemeClr val="tx1"/>
                </a:solidFill>
                <a:latin typeface="方正宋刻本秀楷简体" panose="02000000000000000000" charset="-122"/>
                <a:ea typeface="方正宋刻本秀楷简体" panose="02000000000000000000" charset="-122"/>
                <a:cs typeface="方正宋刻本秀楷简体" panose="02000000000000000000" charset="-122"/>
              </a:rPr>
              <a:t>民用企业：</a:t>
            </a:r>
            <a:r>
              <a:rPr lang="zh-CN" altLang="en-US" sz="2000">
                <a:ln>
                  <a:noFill/>
                </a:ln>
                <a:solidFill>
                  <a:schemeClr val="tx1"/>
                </a:solidFill>
                <a:effectLst/>
                <a:latin typeface="方正宋刻本秀楷简体" panose="02000000000000000000" charset="-122"/>
                <a:ea typeface="方正宋刻本秀楷简体" panose="02000000000000000000" charset="-122"/>
                <a:cs typeface="方正宋刻本秀楷简体" panose="02000000000000000000" charset="-122"/>
                <a:sym typeface="+mn-ea"/>
              </a:rPr>
              <a:t>上海轮船招商局、上海机器织布局、开平矿务  </a:t>
            </a:r>
            <a:r>
              <a:rPr lang="en-US" altLang="zh-CN" sz="2000">
                <a:ln>
                  <a:noFill/>
                </a:ln>
                <a:solidFill>
                  <a:schemeClr val="tx1"/>
                </a:solidFill>
                <a:effectLst/>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000">
                <a:ln>
                  <a:noFill/>
                </a:ln>
                <a:solidFill>
                  <a:schemeClr val="tx1"/>
                </a:solidFill>
                <a:effectLst/>
                <a:latin typeface="方正宋刻本秀楷简体" panose="02000000000000000000" charset="-122"/>
                <a:ea typeface="方正宋刻本秀楷简体" panose="02000000000000000000" charset="-122"/>
                <a:cs typeface="方正宋刻本秀楷简体" panose="02000000000000000000" charset="-122"/>
                <a:sym typeface="+mn-ea"/>
              </a:rPr>
              <a:t>求富</a:t>
            </a:r>
            <a:r>
              <a:rPr lang="en-US" altLang="zh-CN" sz="2000">
                <a:ln>
                  <a:noFill/>
                </a:ln>
                <a:solidFill>
                  <a:schemeClr val="tx1"/>
                </a:solidFill>
                <a:effectLst/>
                <a:latin typeface="方正宋刻本秀楷简体" panose="02000000000000000000" charset="-122"/>
                <a:ea typeface="方正宋刻本秀楷简体" panose="02000000000000000000" charset="-122"/>
                <a:cs typeface="方正宋刻本秀楷简体" panose="02000000000000000000" charset="-122"/>
                <a:sym typeface="+mn-ea"/>
              </a:rPr>
              <a:t>”</a:t>
            </a:r>
            <a:endParaRPr kumimoji="0" lang="en-US" altLang="zh-CN" sz="2000" baseline="0">
              <a:ln>
                <a:noFill/>
              </a:ln>
              <a:solidFill>
                <a:schemeClr val="tx1"/>
              </a:solidFill>
              <a:effectLst/>
              <a:latin typeface="方正宋刻本秀楷简体" panose="02000000000000000000" charset="-122"/>
              <a:ea typeface="方正宋刻本秀楷简体" panose="02000000000000000000" charset="-122"/>
              <a:cs typeface="方正宋刻本秀楷简体" panose="02000000000000000000" charset="-122"/>
              <a:sym typeface="+mn-ea"/>
            </a:endParaRPr>
          </a:p>
        </p:txBody>
      </p:sp>
      <p:sp>
        <p:nvSpPr>
          <p:cNvPr id="46" name="文本框 45"/>
          <p:cNvSpPr txBox="1"/>
          <p:nvPr/>
        </p:nvSpPr>
        <p:spPr>
          <a:xfrm>
            <a:off x="2426970" y="4905375"/>
            <a:ext cx="9493250" cy="1783715"/>
          </a:xfrm>
          <a:prstGeom prst="rect">
            <a:avLst/>
          </a:prstGeom>
          <a:noFill/>
        </p:spPr>
        <p:txBody>
          <a:bodyPr wrap="square" rtlCol="0" anchor="t">
            <a:spAutoFit/>
          </a:bodyPr>
          <a:p>
            <a:pPr marL="0" marR="0" lvl="0" indent="0" algn="just" defTabSz="914400" rtl="0" fontAlgn="base">
              <a:lnSpc>
                <a:spcPct val="110000"/>
              </a:lnSpc>
              <a:spcBef>
                <a:spcPts val="0"/>
              </a:spcBef>
              <a:spcAft>
                <a:spcPct val="0"/>
              </a:spcAft>
              <a:buClrTx/>
              <a:buSzTx/>
              <a:buFontTx/>
              <a:buNone/>
            </a:pPr>
            <a:r>
              <a:rPr sz="2000">
                <a:solidFill>
                  <a:schemeClr val="tx1"/>
                </a:solidFill>
                <a:latin typeface="方正宋刻本秀楷简体" panose="02000000000000000000" charset="-122"/>
                <a:ea typeface="方正宋刻本秀楷简体" panose="02000000000000000000" charset="-122"/>
              </a:rPr>
              <a:t>积极作用：洋务运动是中国历史上第一次近代化运动。推动了中国近代化的军事工业、民用工业、交通运输业等逐渐发展起来，在客观上促进了中国民族资本主义的产生，对外国资本的入侵起到了一定的抵制作用。</a:t>
            </a:r>
            <a:endParaRPr sz="2000">
              <a:solidFill>
                <a:schemeClr val="tx1"/>
              </a:solidFill>
              <a:latin typeface="方正宋刻本秀楷简体" panose="02000000000000000000" charset="-122"/>
              <a:ea typeface="方正宋刻本秀楷简体" panose="02000000000000000000" charset="-122"/>
            </a:endParaRPr>
          </a:p>
          <a:p>
            <a:pPr marL="0" marR="0" lvl="0" indent="0" algn="just" defTabSz="914400" rtl="0" fontAlgn="base">
              <a:lnSpc>
                <a:spcPct val="110000"/>
              </a:lnSpc>
              <a:spcBef>
                <a:spcPts val="0"/>
              </a:spcBef>
              <a:spcAft>
                <a:spcPct val="0"/>
              </a:spcAft>
              <a:buClrTx/>
              <a:buSzTx/>
              <a:buFontTx/>
              <a:buNone/>
            </a:pPr>
            <a:r>
              <a:rPr sz="2000">
                <a:solidFill>
                  <a:schemeClr val="tx1"/>
                </a:solidFill>
                <a:latin typeface="方正宋刻本秀楷简体" panose="02000000000000000000" charset="-122"/>
                <a:ea typeface="方正宋刻本秀楷简体" panose="02000000000000000000" charset="-122"/>
              </a:rPr>
              <a:t>局限性：由于洋务运动的根本目的是维护和巩固清政府的统治，再加上其内部的腐败和外国势力的挤压，它没有使中国走上富强的道路。</a:t>
            </a:r>
            <a:endParaRPr sz="2000">
              <a:solidFill>
                <a:schemeClr val="tx1"/>
              </a:solidFill>
              <a:latin typeface="方正宋刻本秀楷简体" panose="02000000000000000000" charset="-122"/>
              <a:ea typeface="方正宋刻本秀楷简体" panose="02000000000000000000" charset="-122"/>
            </a:endParaRPr>
          </a:p>
        </p:txBody>
      </p:sp>
      <p:sp>
        <p:nvSpPr>
          <p:cNvPr id="47" name="左大括号 46"/>
          <p:cNvSpPr/>
          <p:nvPr/>
        </p:nvSpPr>
        <p:spPr>
          <a:xfrm>
            <a:off x="2291080" y="2070100"/>
            <a:ext cx="135890" cy="386715"/>
          </a:xfrm>
          <a:prstGeom prst="leftBrace">
            <a:avLst>
              <a:gd name="adj1" fmla="val 37383"/>
              <a:gd name="adj2" fmla="val 50000"/>
            </a:avLst>
          </a:prstGeom>
          <a:ln w="25400"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2400">
              <a:latin typeface="方正宋刻本秀楷简体" panose="02000000000000000000" charset="-122"/>
              <a:ea typeface="方正宋刻本秀楷简体" panose="02000000000000000000" charset="-122"/>
            </a:endParaRPr>
          </a:p>
        </p:txBody>
      </p:sp>
      <p:sp>
        <p:nvSpPr>
          <p:cNvPr id="48" name="左大括号 47"/>
          <p:cNvSpPr/>
          <p:nvPr/>
        </p:nvSpPr>
        <p:spPr>
          <a:xfrm>
            <a:off x="2291080" y="2791460"/>
            <a:ext cx="135890" cy="386715"/>
          </a:xfrm>
          <a:prstGeom prst="leftBrace">
            <a:avLst>
              <a:gd name="adj1" fmla="val 37383"/>
              <a:gd name="adj2" fmla="val 50000"/>
            </a:avLst>
          </a:prstGeom>
          <a:ln w="25400"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2400">
              <a:latin typeface="方正宋刻本秀楷简体" panose="02000000000000000000" charset="-122"/>
              <a:ea typeface="方正宋刻本秀楷简体" panose="02000000000000000000" charset="-122"/>
            </a:endParaRPr>
          </a:p>
        </p:txBody>
      </p:sp>
      <p:sp>
        <p:nvSpPr>
          <p:cNvPr id="49" name="左大括号 48"/>
          <p:cNvSpPr/>
          <p:nvPr/>
        </p:nvSpPr>
        <p:spPr>
          <a:xfrm>
            <a:off x="2802890" y="3615055"/>
            <a:ext cx="135890" cy="386715"/>
          </a:xfrm>
          <a:prstGeom prst="leftBrace">
            <a:avLst>
              <a:gd name="adj1" fmla="val 37383"/>
              <a:gd name="adj2" fmla="val 50000"/>
            </a:avLst>
          </a:prstGeom>
          <a:ln w="25400"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2400">
              <a:latin typeface="方正宋刻本秀楷简体" panose="02000000000000000000" charset="-122"/>
              <a:ea typeface="方正宋刻本秀楷简体" panose="02000000000000000000" charset="-122"/>
            </a:endParaRPr>
          </a:p>
        </p:txBody>
      </p:sp>
      <p:sp>
        <p:nvSpPr>
          <p:cNvPr id="50" name="左大括号 49"/>
          <p:cNvSpPr/>
          <p:nvPr/>
        </p:nvSpPr>
        <p:spPr>
          <a:xfrm>
            <a:off x="2848610" y="4327525"/>
            <a:ext cx="135890" cy="386715"/>
          </a:xfrm>
          <a:prstGeom prst="leftBrace">
            <a:avLst>
              <a:gd name="adj1" fmla="val 37383"/>
              <a:gd name="adj2" fmla="val 50000"/>
            </a:avLst>
          </a:prstGeom>
          <a:ln w="25400"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2400">
              <a:latin typeface="方正宋刻本秀楷简体" panose="02000000000000000000" charset="-122"/>
              <a:ea typeface="方正宋刻本秀楷简体" panose="02000000000000000000" charset="-122"/>
            </a:endParaRPr>
          </a:p>
        </p:txBody>
      </p:sp>
      <p:sp>
        <p:nvSpPr>
          <p:cNvPr id="51" name="左大括号 50"/>
          <p:cNvSpPr/>
          <p:nvPr/>
        </p:nvSpPr>
        <p:spPr>
          <a:xfrm>
            <a:off x="2259965" y="5111750"/>
            <a:ext cx="198755" cy="1370330"/>
          </a:xfrm>
          <a:prstGeom prst="leftBrace">
            <a:avLst>
              <a:gd name="adj1" fmla="val 37383"/>
              <a:gd name="adj2" fmla="val 50000"/>
            </a:avLst>
          </a:prstGeom>
          <a:ln w="25400"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sz="2400">
              <a:latin typeface="方正宋刻本秀楷简体" panose="02000000000000000000" charset="-122"/>
              <a:ea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292735" y="1945005"/>
            <a:ext cx="11554460" cy="4707890"/>
          </a:xfrm>
          <a:prstGeom prst="rect">
            <a:avLst/>
          </a:prstGeom>
          <a:noFill/>
        </p:spPr>
        <p:txBody>
          <a:bodyPr wrap="square" rtlCol="0" anchor="t">
            <a:spAutoFit/>
          </a:bodyPr>
          <a:p>
            <a:pPr>
              <a:lnSpc>
                <a:spcPct val="125000"/>
              </a:lnSpc>
              <a:spcBef>
                <a:spcPts val="0"/>
              </a:spcBef>
              <a:spcAft>
                <a:spcPts val="0"/>
              </a:spcAft>
            </a:pPr>
            <a:r>
              <a:rPr lang="zh-CN" altLang="en-US" sz="2400" b="1">
                <a:solidFill>
                  <a:srgbClr val="C00000"/>
                </a:solidFill>
                <a:latin typeface="微软雅黑" panose="020B0503020204020204" charset="-122"/>
                <a:ea typeface="微软雅黑" panose="020B0503020204020204" charset="-122"/>
                <a:cs typeface="方正宋刻本秀楷简体" panose="02000000000000000000" charset="-122"/>
              </a:rPr>
              <a:t>维新变法</a:t>
            </a:r>
            <a:endParaRPr lang="en-US" altLang="zh-CN" sz="2400" b="1">
              <a:solidFill>
                <a:srgbClr val="C00000"/>
              </a:solidFill>
              <a:latin typeface="微软雅黑" panose="020B0503020204020204" charset="-122"/>
              <a:ea typeface="微软雅黑" panose="020B0503020204020204"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背景：甲午中日战争战败，民族危机加深；维新思想兴起。</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2.</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过程：公车上书→百日维新</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sym typeface="+mn-ea"/>
              </a:rPr>
              <a:t>→光绪被囚禁→</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sym typeface="+mn-ea"/>
              </a:rPr>
              <a:t>戊戌六君子</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sym typeface="+mn-ea"/>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sym typeface="+mn-ea"/>
              </a:rPr>
              <a:t>被斩菜市口</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sym typeface="+mn-ea"/>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3.</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败因：</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(1)客观：以慈禧为代表的顽固守旧势力的强大。</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(2)主观：资产阶级改良派自身的软弱性和妥协性。</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①维新派未从根本上否定封建制度，甚至把希望寄托在同样也是封建势力代表的帝党官僚身上。②维新派对外国侵略者的本质缺乏深刻认识，甚至对西方列强抱有幻想。</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③维新派自己既没有真正的实力，</a:t>
            </a:r>
            <a:r>
              <a:rPr lang="zh-CN" altLang="en-US" sz="2400">
                <a:solidFill>
                  <a:srgbClr val="C00000"/>
                </a:solidFill>
                <a:latin typeface="方正宋刻本秀楷简体" panose="02000000000000000000" charset="-122"/>
                <a:ea typeface="方正宋刻本秀楷简体" panose="02000000000000000000" charset="-122"/>
                <a:cs typeface="方正宋刻本秀楷简体" panose="02000000000000000000" charset="-122"/>
              </a:rPr>
              <a:t>又完全脱离群众，甚至仇视农民革命</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4.</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意义：爱国性、进步性、启蒙性、促进革命思想传播。</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p:txBody>
      </p:sp>
      <p:sp>
        <p:nvSpPr>
          <p:cNvPr id="11" name="文本框 10"/>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userDrawn="1"/>
        </p:nvSpPr>
        <p:spPr>
          <a:xfrm>
            <a:off x="-1" y="286280"/>
            <a:ext cx="8741096" cy="684000"/>
          </a:xfrm>
          <a:custGeom>
            <a:avLst/>
            <a:gdLst>
              <a:gd name="connsiteX0" fmla="*/ 0 w 8591551"/>
              <a:gd name="connsiteY0" fmla="*/ 0 h 684000"/>
              <a:gd name="connsiteX1" fmla="*/ 8382001 w 8591551"/>
              <a:gd name="connsiteY1" fmla="*/ 0 h 684000"/>
              <a:gd name="connsiteX2" fmla="*/ 8591551 w 8591551"/>
              <a:gd name="connsiteY2" fmla="*/ 342000 h 684000"/>
              <a:gd name="connsiteX3" fmla="*/ 8382001 w 8591551"/>
              <a:gd name="connsiteY3" fmla="*/ 684000 h 684000"/>
              <a:gd name="connsiteX4" fmla="*/ 0 w 8591551"/>
              <a:gd name="connsiteY4" fmla="*/ 684000 h 684000"/>
              <a:gd name="connsiteX5" fmla="*/ 0 w 8591551"/>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1551" h="684000">
                <a:moveTo>
                  <a:pt x="0" y="0"/>
                </a:moveTo>
                <a:lnTo>
                  <a:pt x="8382001" y="0"/>
                </a:lnTo>
                <a:lnTo>
                  <a:pt x="8591551" y="342000"/>
                </a:lnTo>
                <a:lnTo>
                  <a:pt x="8382001" y="684000"/>
                </a:lnTo>
                <a:lnTo>
                  <a:pt x="0" y="684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16" name="任意多边形: 形状 15"/>
          <p:cNvSpPr/>
          <p:nvPr userDrawn="1"/>
        </p:nvSpPr>
        <p:spPr>
          <a:xfrm>
            <a:off x="8591550" y="286280"/>
            <a:ext cx="289247" cy="684000"/>
          </a:xfrm>
          <a:custGeom>
            <a:avLst/>
            <a:gdLst>
              <a:gd name="connsiteX0" fmla="*/ 0 w 289247"/>
              <a:gd name="connsiteY0" fmla="*/ 0 h 684000"/>
              <a:gd name="connsiteX1" fmla="*/ 84881 w 289247"/>
              <a:gd name="connsiteY1" fmla="*/ 0 h 684000"/>
              <a:gd name="connsiteX2" fmla="*/ 289247 w 289247"/>
              <a:gd name="connsiteY2" fmla="*/ 342000 h 684000"/>
              <a:gd name="connsiteX3" fmla="*/ 84881 w 289247"/>
              <a:gd name="connsiteY3" fmla="*/ 684000 h 684000"/>
              <a:gd name="connsiteX4" fmla="*/ 0 w 289247"/>
              <a:gd name="connsiteY4" fmla="*/ 684000 h 684000"/>
              <a:gd name="connsiteX5" fmla="*/ 209550 w 289247"/>
              <a:gd name="connsiteY5" fmla="*/ 342000 h 684000"/>
              <a:gd name="connsiteX6" fmla="*/ 0 w 289247"/>
              <a:gd name="connsiteY6"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47" h="684000">
                <a:moveTo>
                  <a:pt x="0" y="0"/>
                </a:moveTo>
                <a:lnTo>
                  <a:pt x="84881" y="0"/>
                </a:lnTo>
                <a:lnTo>
                  <a:pt x="289247" y="342000"/>
                </a:lnTo>
                <a:lnTo>
                  <a:pt x="84881" y="684000"/>
                </a:lnTo>
                <a:lnTo>
                  <a:pt x="0" y="684000"/>
                </a:lnTo>
                <a:lnTo>
                  <a:pt x="209550" y="342000"/>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微软雅黑" panose="020B0503020204020204" charset="-122"/>
            </a:endParaRPr>
          </a:p>
        </p:txBody>
      </p:sp>
      <p:sp>
        <p:nvSpPr>
          <p:cNvPr id="17" name="任意多边形: 形状 16"/>
          <p:cNvSpPr/>
          <p:nvPr userDrawn="1"/>
        </p:nvSpPr>
        <p:spPr>
          <a:xfrm>
            <a:off x="8741410" y="286385"/>
            <a:ext cx="3475355" cy="683895"/>
          </a:xfrm>
          <a:custGeom>
            <a:avLst/>
            <a:gdLst>
              <a:gd name="connsiteX0" fmla="*/ 0 w 3450905"/>
              <a:gd name="connsiteY0" fmla="*/ 0 h 684000"/>
              <a:gd name="connsiteX1" fmla="*/ 3450905 w 3450905"/>
              <a:gd name="connsiteY1" fmla="*/ 0 h 684000"/>
              <a:gd name="connsiteX2" fmla="*/ 3450905 w 3450905"/>
              <a:gd name="connsiteY2" fmla="*/ 684000 h 684000"/>
              <a:gd name="connsiteX3" fmla="*/ 0 w 3450905"/>
              <a:gd name="connsiteY3" fmla="*/ 684000 h 684000"/>
              <a:gd name="connsiteX4" fmla="*/ 204366 w 3450905"/>
              <a:gd name="connsiteY4" fmla="*/ 342000 h 684000"/>
              <a:gd name="connsiteX5" fmla="*/ 0 w 3450905"/>
              <a:gd name="connsiteY5" fmla="*/ 0 h 68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0905" h="684000">
                <a:moveTo>
                  <a:pt x="0" y="0"/>
                </a:moveTo>
                <a:lnTo>
                  <a:pt x="3450905" y="0"/>
                </a:lnTo>
                <a:lnTo>
                  <a:pt x="3450905" y="684000"/>
                </a:lnTo>
                <a:lnTo>
                  <a:pt x="0" y="684000"/>
                </a:lnTo>
                <a:lnTo>
                  <a:pt x="204366" y="342000"/>
                </a:lnTo>
                <a:lnTo>
                  <a:pt x="0" y="0"/>
                </a:lnTo>
                <a:close/>
              </a:path>
            </a:pathLst>
          </a:custGeom>
          <a:noFill/>
          <a:ln w="28575">
            <a:solidFill>
              <a:srgbClr val="0070C0"/>
            </a:solidFill>
          </a:ln>
          <a:extLst>
            <a:ext uri="{909E8E84-426E-40DD-AFC4-6F175D3DCCD1}">
              <a14:hiddenFill xmlns:a14="http://schemas.microsoft.com/office/drawing/2010/main">
                <a:solidFill>
                  <a:srgbClr val="0070C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charset="-122"/>
            </a:endParaRPr>
          </a:p>
        </p:txBody>
      </p:sp>
      <p:sp>
        <p:nvSpPr>
          <p:cNvPr id="3" name="文本框 2"/>
          <p:cNvSpPr txBox="1"/>
          <p:nvPr/>
        </p:nvSpPr>
        <p:spPr>
          <a:xfrm>
            <a:off x="407670" y="347345"/>
            <a:ext cx="6286500" cy="583565"/>
          </a:xfrm>
          <a:prstGeom prst="rect">
            <a:avLst/>
          </a:prstGeom>
          <a:noFill/>
        </p:spPr>
        <p:txBody>
          <a:bodyPr wrap="square" rtlCol="0">
            <a:spAutoFit/>
          </a:bodyPr>
          <a:lstStyle/>
          <a:p>
            <a:r>
              <a:rPr lang="zh-CN" altLang="en-US" sz="3200" dirty="0">
                <a:solidFill>
                  <a:schemeClr val="bg1"/>
                </a:solidFill>
                <a:latin typeface="方正北魏楷书简体" panose="03000509000000000000" charset="-122"/>
                <a:ea typeface="方正北魏楷书简体" panose="03000509000000000000" charset="-122"/>
              </a:rPr>
              <a:t>一、中国近现代史</a:t>
            </a:r>
            <a:endParaRPr lang="zh-CN" altLang="en-US" sz="3200" dirty="0">
              <a:solidFill>
                <a:schemeClr val="bg1"/>
              </a:solidFill>
              <a:latin typeface="方正北魏楷书简体" panose="03000509000000000000" charset="-122"/>
              <a:ea typeface="方正北魏楷书简体" panose="03000509000000000000" charset="-122"/>
            </a:endParaRPr>
          </a:p>
        </p:txBody>
      </p:sp>
      <p:sp>
        <p:nvSpPr>
          <p:cNvPr id="2" name="矩形 1"/>
          <p:cNvSpPr/>
          <p:nvPr/>
        </p:nvSpPr>
        <p:spPr>
          <a:xfrm>
            <a:off x="12005310" y="281305"/>
            <a:ext cx="233680" cy="688975"/>
          </a:xfrm>
          <a:prstGeom prst="rect">
            <a:avLst/>
          </a:prstGeom>
          <a:solidFill>
            <a:srgbClr val="1F74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292735" y="1230630"/>
            <a:ext cx="5168900" cy="521970"/>
          </a:xfrm>
          <a:prstGeom prst="rect">
            <a:avLst/>
          </a:prstGeom>
          <a:noFill/>
        </p:spPr>
        <p:txBody>
          <a:bodyPr wrap="square" rtlCol="0">
            <a:spAutoFit/>
          </a:bodyPr>
          <a:p>
            <a:r>
              <a:rPr lang="en-US" altLang="zh-CN" sz="2800" b="1">
                <a:solidFill>
                  <a:schemeClr val="accent2"/>
                </a:solidFill>
                <a:latin typeface="微软雅黑" panose="020B0503020204020204" charset="-122"/>
                <a:ea typeface="微软雅黑" panose="020B0503020204020204" charset="-122"/>
                <a:cs typeface="微软雅黑" panose="020B0503020204020204" charset="-122"/>
              </a:rPr>
              <a:t>2. </a:t>
            </a:r>
            <a:r>
              <a:rPr lang="zh-CN" altLang="en-US" sz="2800" b="1">
                <a:solidFill>
                  <a:schemeClr val="accent2"/>
                </a:solidFill>
                <a:latin typeface="微软雅黑" panose="020B0503020204020204" charset="-122"/>
                <a:ea typeface="微软雅黑" panose="020B0503020204020204" charset="-122"/>
                <a:cs typeface="微软雅黑" panose="020B0503020204020204" charset="-122"/>
              </a:rPr>
              <a:t>救亡图存的运动</a:t>
            </a:r>
            <a:endParaRPr lang="zh-CN" altLang="en-US" sz="2800" b="1">
              <a:solidFill>
                <a:schemeClr val="accent2"/>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292735" y="1864995"/>
            <a:ext cx="11570970" cy="4707890"/>
          </a:xfrm>
          <a:prstGeom prst="rect">
            <a:avLst/>
          </a:prstGeom>
          <a:noFill/>
        </p:spPr>
        <p:txBody>
          <a:bodyPr wrap="square" rtlCol="0" anchor="t">
            <a:spAutoFit/>
          </a:bodyPr>
          <a:p>
            <a:pPr>
              <a:lnSpc>
                <a:spcPct val="125000"/>
              </a:lnSpc>
              <a:spcBef>
                <a:spcPts val="0"/>
              </a:spcBef>
              <a:spcAft>
                <a:spcPts val="0"/>
              </a:spcAft>
            </a:pPr>
            <a:r>
              <a:rPr lang="zh-CN" altLang="en-US" sz="2400" b="1">
                <a:solidFill>
                  <a:srgbClr val="C00000"/>
                </a:solidFill>
                <a:latin typeface="微软雅黑" panose="020B0503020204020204" charset="-122"/>
                <a:ea typeface="微软雅黑" panose="020B0503020204020204" charset="-122"/>
                <a:cs typeface="方正宋刻本秀楷简体" panose="02000000000000000000" charset="-122"/>
              </a:rPr>
              <a:t>义和团运动</a:t>
            </a:r>
            <a:endParaRPr lang="en-US" altLang="zh-CN" sz="2400" b="1">
              <a:solidFill>
                <a:srgbClr val="C00000"/>
              </a:solidFill>
              <a:latin typeface="微软雅黑" panose="020B0503020204020204" charset="-122"/>
              <a:ea typeface="微软雅黑" panose="020B0503020204020204"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1.</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背景：</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(1)西方列强掀起了瓜分中国的狂潮，民族危机日益加剧。</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(2)西方势力深入中国城市、乡村后引发了一系列冲突。</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(3)反洋教斗争的兴起。</a:t>
            </a:r>
            <a:endParaRPr lang="zh-CN" altLang="en-US"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2.</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口号：</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扶清灭洋</a:t>
            </a: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（具有爱国主义性质，但盲目排外，各有积极与消极性）</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3.</a:t>
            </a:r>
            <a:r>
              <a:rPr lang="zh-CN" altLang="en-US" sz="2400">
                <a:latin typeface="方正宋刻本秀楷简体" panose="02000000000000000000" charset="-122"/>
                <a:ea typeface="方正宋刻本秀楷简体" panose="02000000000000000000" charset="-122"/>
                <a:cs typeface="方正宋刻本秀楷简体" panose="02000000000000000000" charset="-122"/>
              </a:rPr>
              <a:t>评价：</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(1)积极性：具有强烈的反帝爱国倾向，它所展现的中国人民不畏强暴的牺牲精神，沉重打击了帝国主义瓜分中国的野心。</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a:p>
            <a:pPr>
              <a:lnSpc>
                <a:spcPct val="125000"/>
              </a:lnSpc>
              <a:spcBef>
                <a:spcPts val="0"/>
              </a:spcBef>
              <a:spcAft>
                <a:spcPts val="0"/>
              </a:spcAft>
            </a:pPr>
            <a:r>
              <a:rPr lang="en-US" altLang="zh-CN" sz="2400">
                <a:latin typeface="方正宋刻本秀楷简体" panose="02000000000000000000" charset="-122"/>
                <a:ea typeface="方正宋刻本秀楷简体" panose="02000000000000000000" charset="-122"/>
                <a:cs typeface="方正宋刻本秀楷简体" panose="02000000000000000000" charset="-122"/>
              </a:rPr>
              <a:t>(2)局限性：存在明显的盲目排外行为；无法阻止中国滑向半殖民地的深渊。</a:t>
            </a:r>
            <a:endParaRPr lang="en-US" altLang="zh-CN" sz="2400">
              <a:latin typeface="方正宋刻本秀楷简体" panose="02000000000000000000" charset="-122"/>
              <a:ea typeface="方正宋刻本秀楷简体" panose="02000000000000000000" charset="-122"/>
              <a:cs typeface="方正宋刻本秀楷简体" panose="020000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TABLE_BEAUTIFY" val="smartTable{0e531f8c-6489-4165-994f-fd15dc754eaa}"/>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199032_5*l_h_i*1_4_4"/>
  <p:tag name="KSO_WM_TEMPLATE_CATEGORY" val="diagram"/>
  <p:tag name="KSO_WM_TEMPLATE_INDEX" val="20199032"/>
  <p:tag name="KSO_WM_UNIT_LAYERLEVEL" val="1_1_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199032_5*i*2"/>
  <p:tag name="KSO_WM_TEMPLATE_CATEGORY" val="diagram"/>
  <p:tag name="KSO_WM_TEMPLATE_INDEX" val="20199032"/>
  <p:tag name="KSO_WM_UNIT_LAYERLEVEL" val="1"/>
  <p:tag name="KSO_WM_TAG_VERSION" val="1.0"/>
  <p:tag name="KSO_WM_BEAUTIFY_FLAG" val="#wm#"/>
  <p:tag name="KSO_WM_SLIDE_ANIMATION_ID" val="3110590"/>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9032_5*l_h_i*1_3_2"/>
  <p:tag name="KSO_WM_TEMPLATE_CATEGORY" val="diagram"/>
  <p:tag name="KSO_WM_TEMPLATE_INDEX" val="20199032"/>
  <p:tag name="KSO_WM_UNIT_LAYERLEVEL" val="1_1_1"/>
  <p:tag name="KSO_WM_TAG_VERSION" val="1.0"/>
  <p:tag name="KSO_WM_BEAUTIFY_FLAG" val="#wm#"/>
  <p:tag name="KSO_WM_UNIT_FILL_FORE_SCHEMECOLOR_INDEX" val="14"/>
  <p:tag name="KSO_WM_UNI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199032_5*l_h_i*1_3_3"/>
  <p:tag name="KSO_WM_TEMPLATE_CATEGORY" val="diagram"/>
  <p:tag name="KSO_WM_TEMPLATE_INDEX" val="20199032"/>
  <p:tag name="KSO_WM_UNIT_LAYERLEVEL" val="1_1_1"/>
  <p:tag name="KSO_WM_TAG_VERSION" val="1.0"/>
  <p:tag name="KSO_WM_BEAUTIFY_FLAG" val="#wm#"/>
  <p:tag name="KSO_WM_UNIT_FILL_FORE_SCHEMECOLOR_INDEX" val="14"/>
  <p:tag name="KSO_WM_UNI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199032_5*i*3"/>
  <p:tag name="KSO_WM_TEMPLATE_CATEGORY" val="diagram"/>
  <p:tag name="KSO_WM_TEMPLATE_INDEX" val="20199032"/>
  <p:tag name="KSO_WM_UNIT_LAYERLEVEL" val="1"/>
  <p:tag name="KSO_WM_TAG_VERSION" val="1.0"/>
  <p:tag name="KSO_WM_BEAUTIFY_FLAG" val="#wm#"/>
  <p:tag name="KSO_WM_UNIT_FILL_FORE_SCHEMECOLOR_INDEX" val="14"/>
  <p:tag name="KSO_WM_UNIT_FILL_TYPE" val="1"/>
  <p:tag name="KSO_WM_SLIDE_ANIMATION_ID" val="3110590"/>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199032_5*l_h_i*1_1_4"/>
  <p:tag name="KSO_WM_TEMPLATE_CATEGORY" val="diagram"/>
  <p:tag name="KSO_WM_TEMPLATE_INDEX" val="20199032"/>
  <p:tag name="KSO_WM_UNIT_LAYERLEVEL" val="1_1_1"/>
  <p:tag name="KSO_WM_TAG_VERSION" val="1.0"/>
  <p:tag name="KSO_WM_BEAUTIFY_FLAG" val="#wm#"/>
  <p:tag name="KSO_WM_UNIT_FILL_FORE_SCHEMECOLOR_INDEX" val="14"/>
  <p:tag name="KSO_WM_UNI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199032_5*l_h_i*1_1_5"/>
  <p:tag name="KSO_WM_TEMPLATE_CATEGORY" val="diagram"/>
  <p:tag name="KSO_WM_TEMPLATE_INDEX" val="20199032"/>
  <p:tag name="KSO_WM_UNIT_LAYERLEVEL" val="1_1_1"/>
  <p:tag name="KSO_WM_TAG_VERSION" val="1.0"/>
  <p:tag name="KSO_WM_BEAUTIFY_FLAG" val="#wm#"/>
  <p:tag name="KSO_WM_UNIT_FILL_FORE_SCHEMECOLOR_INDEX" val="14"/>
  <p:tag name="KSO_WM_UNIT_FILL_TYPE" val="1"/>
</p:tagLst>
</file>

<file path=ppt/tags/tag17.xml><?xml version="1.0" encoding="utf-8"?>
<p:tagLst xmlns:p="http://schemas.openxmlformats.org/presentationml/2006/main">
  <p:tag name="KSO_WM_SLIDE_ANIMATION_ID" val="311059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9032_5*l_h_i*1_1_1"/>
  <p:tag name="KSO_WM_TEMPLATE_CATEGORY" val="diagram"/>
  <p:tag name="KSO_WM_TEMPLATE_INDEX" val="20199032"/>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9.xml><?xml version="1.0" encoding="utf-8"?>
<p:tagLst xmlns:p="http://schemas.openxmlformats.org/presentationml/2006/main">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9032_5*l_h_f*1_1_1"/>
  <p:tag name="KSO_WM_TEMPLATE_CATEGORY" val="diagram"/>
  <p:tag name="KSO_WM_TEMPLATE_INDEX" val="20199032"/>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2.xml><?xml version="1.0" encoding="utf-8"?>
<p:tagLst xmlns:p="http://schemas.openxmlformats.org/presentationml/2006/main">
  <p:tag name="KSO_WM_UNIT_TABLE_BEAUTIFY" val="smartTable{2339d6e1-60cf-4dd4-ab73-725d13aaa7da}"/>
</p:tagLst>
</file>

<file path=ppt/tags/tag20.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9032_5*l_h_a*1_1_1"/>
  <p:tag name="KSO_WM_TEMPLATE_CATEGORY" val="diagram"/>
  <p:tag name="KSO_WM_TEMPLATE_INDEX" val="20199032"/>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2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160430_5*m_h_i*1_1_2"/>
  <p:tag name="KSO_WM_TEMPLATE_CATEGORY" val="diagram"/>
  <p:tag name="KSO_WM_TEMPLATE_INDEX" val="16043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160430_5*m_h_i*1_1_1"/>
  <p:tag name="KSO_WM_TEMPLATE_CATEGORY" val="diagram"/>
  <p:tag name="KSO_WM_TEMPLATE_INDEX" val="16043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160430_5*m_h_f*1_1_1"/>
  <p:tag name="KSO_WM_TEMPLATE_CATEGORY" val="diagram"/>
  <p:tag name="KSO_WM_TEMPLATE_INDEX" val="160430"/>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24.xml><?xml version="1.0" encoding="utf-8"?>
<p:tagLst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160430_5*m_h_a*1_1_1"/>
  <p:tag name="KSO_WM_TEMPLATE_CATEGORY" val="diagram"/>
  <p:tag name="KSO_WM_TEMPLATE_INDEX" val="160430"/>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25.xml><?xml version="1.0" encoding="utf-8"?>
<p:tagLst xmlns:p="http://schemas.openxmlformats.org/presentationml/2006/main">
  <p:tag name="KSO_WM_SLIDE_ANIMATION_ID" val="3110590"/>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9032_5*l_h_i*1_2_1"/>
  <p:tag name="KSO_WM_TEMPLATE_CATEGORY" val="diagram"/>
  <p:tag name="KSO_WM_TEMPLATE_INDEX" val="20199032"/>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9032_5*l_h_i*1_2_2"/>
  <p:tag name="KSO_WM_TEMPLATE_CATEGORY" val="diagram"/>
  <p:tag name="KSO_WM_TEMPLATE_INDEX" val="20199032"/>
  <p:tag name="KSO_WM_UNIT_LAYERLEVEL" val="1_1_1"/>
  <p:tag name="KSO_WM_TAG_VERSION" val="1.0"/>
  <p:tag name="KSO_WM_BEAUTIFY_FLAG" val="#wm#"/>
  <p:tag name="KSO_WM_UNIT_FILL_FORE_SCHEMECOLOR_INDEX" val="14"/>
  <p:tag name="KSO_WM_UNIT_FILL_TYPE" val="1"/>
</p:tagLst>
</file>

<file path=ppt/tags/tag28.xml><?xml version="1.0" encoding="utf-8"?>
<p:tagLst xmlns:p="http://schemas.openxmlformats.org/presentationml/2006/main">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9032_5*l_h_f*1_2_1"/>
  <p:tag name="KSO_WM_TEMPLATE_CATEGORY" val="diagram"/>
  <p:tag name="KSO_WM_TEMPLATE_INDEX" val="20199032"/>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29.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9032_5*l_h_a*1_2_1"/>
  <p:tag name="KSO_WM_TEMPLATE_CATEGORY" val="diagram"/>
  <p:tag name="KSO_WM_TEMPLATE_INDEX" val="20199032"/>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3.xml><?xml version="1.0" encoding="utf-8"?>
<p:tagLst xmlns:p="http://schemas.openxmlformats.org/presentationml/2006/main">
  <p:tag name="KSO_WM_UNIT_TABLE_BEAUTIFY" val="smartTable{bdf25758-00b3-463d-b377-a7814d24bb7f}"/>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3"/>
  <p:tag name="KSO_WM_UNIT_ID" val="diagram160430_5*m_h_z*1_2_3"/>
  <p:tag name="KSO_WM_TEMPLATE_CATEGORY" val="diagram"/>
  <p:tag name="KSO_WM_TEMPLATE_INDEX" val="160430"/>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160430_5*m_h_i*1_2_2"/>
  <p:tag name="KSO_WM_TEMPLATE_CATEGORY" val="diagram"/>
  <p:tag name="KSO_WM_TEMPLATE_INDEX" val="16043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160430_5*m_h_i*1_2_1"/>
  <p:tag name="KSO_WM_TEMPLATE_CATEGORY" val="diagram"/>
  <p:tag name="KSO_WM_TEMPLATE_INDEX" val="16043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160430_5*m_h_f*1_2_1"/>
  <p:tag name="KSO_WM_TEMPLATE_CATEGORY" val="diagram"/>
  <p:tag name="KSO_WM_TEMPLATE_INDEX" val="160430"/>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34.xml><?xml version="1.0" encoding="utf-8"?>
<p:tagLst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160430_5*m_h_a*1_2_1"/>
  <p:tag name="KSO_WM_TEMPLATE_CATEGORY" val="diagram"/>
  <p:tag name="KSO_WM_TEMPLATE_INDEX" val="160430"/>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35.xml><?xml version="1.0" encoding="utf-8"?>
<p:tagLst xmlns:p="http://schemas.openxmlformats.org/presentationml/2006/main">
  <p:tag name="KSO_WM_SLIDE_ANIMATION_ID" val="3110590"/>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9032_5*l_h_i*1_3_1"/>
  <p:tag name="KSO_WM_TEMPLATE_CATEGORY" val="diagram"/>
  <p:tag name="KSO_WM_TEMPLATE_INDEX" val="20199032"/>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7.xml><?xml version="1.0" encoding="utf-8"?>
<p:tagLst xmlns:p="http://schemas.openxmlformats.org/presentationml/2006/main">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9032_5*l_h_f*1_3_1"/>
  <p:tag name="KSO_WM_TEMPLATE_CATEGORY" val="diagram"/>
  <p:tag name="KSO_WM_TEMPLATE_INDEX" val="20199032"/>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38.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9032_5*l_h_a*1_3_1"/>
  <p:tag name="KSO_WM_TEMPLATE_CATEGORY" val="diagram"/>
  <p:tag name="KSO_WM_TEMPLATE_INDEX" val="20199032"/>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3"/>
  <p:tag name="KSO_WM_UNIT_ID" val="diagram160430_5*m_h_z*1_3_3"/>
  <p:tag name="KSO_WM_TEMPLATE_CATEGORY" val="diagram"/>
  <p:tag name="KSO_WM_TEMPLATE_INDEX" val="160430"/>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4.xml><?xml version="1.0" encoding="utf-8"?>
<p:tagLst xmlns:p="http://schemas.openxmlformats.org/presentationml/2006/main">
  <p:tag name="KSO_WM_UNIT_TABLE_BEAUTIFY" val="smartTable{225c6310-76f3-4365-8502-4a5f17945e5b}"/>
</p:tagLst>
</file>

<file path=ppt/tags/tag4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160430_5*m_h_i*1_3_2"/>
  <p:tag name="KSO_WM_TEMPLATE_CATEGORY" val="diagram"/>
  <p:tag name="KSO_WM_TEMPLATE_INDEX" val="16043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160430_5*m_h_i*1_3_1"/>
  <p:tag name="KSO_WM_TEMPLATE_CATEGORY" val="diagram"/>
  <p:tag name="KSO_WM_TEMPLATE_INDEX" val="16043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42.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160430_5*m_h_f*1_3_1"/>
  <p:tag name="KSO_WM_TEMPLATE_CATEGORY" val="diagram"/>
  <p:tag name="KSO_WM_TEMPLATE_INDEX" val="160430"/>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4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160430_5*m_h_a*1_3_1"/>
  <p:tag name="KSO_WM_TEMPLATE_CATEGORY" val="diagram"/>
  <p:tag name="KSO_WM_TEMPLATE_INDEX" val="160430"/>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44.xml><?xml version="1.0" encoding="utf-8"?>
<p:tagLst xmlns:p="http://schemas.openxmlformats.org/presentationml/2006/main">
  <p:tag name="KSO_WM_SLIDE_ANIMATION_ID" val="3110590"/>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99032_5*l_h_i*1_4_1"/>
  <p:tag name="KSO_WM_TEMPLATE_CATEGORY" val="diagram"/>
  <p:tag name="KSO_WM_TEMPLATE_INDEX" val="20199032"/>
  <p:tag name="KSO_WM_UNIT_LAYERLEVEL" val="1_1_1"/>
  <p:tag name="KSO_WM_TAG_VERSION" val="1.0"/>
  <p:tag name="KSO_WM_BEAUTIFY_FLAG" val="#wm#"/>
  <p:tag name="KSO_WM_UNIT_FILL_FORE_SCHEMECOLOR_INDEX" val="8"/>
  <p:tag name="KSO_WM_UNIT_FILL_TYPE" val="1"/>
  <p:tag name="KSO_WM_UNIT_TEXT_FILL_FORE_SCHEMECOLOR_INDEX" val="5"/>
  <p:tag name="KSO_WM_UNIT_TEXT_FILL_TYPE" val="1"/>
</p:tagLst>
</file>

<file path=ppt/tags/tag46.xml><?xml version="1.0" encoding="utf-8"?>
<p:tagLst xmlns:p="http://schemas.openxmlformats.org/presentationml/2006/main">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99032_5*l_h_f*1_4_1"/>
  <p:tag name="KSO_WM_TEMPLATE_CATEGORY" val="diagram"/>
  <p:tag name="KSO_WM_TEMPLATE_INDEX" val="20199032"/>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47.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99032_5*l_h_a*1_4_1"/>
  <p:tag name="KSO_WM_TEMPLATE_CATEGORY" val="diagram"/>
  <p:tag name="KSO_WM_TEMPLATE_INDEX" val="20199032"/>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4_3"/>
  <p:tag name="KSO_WM_UNIT_ID" val="diagram160430_5*m_h_z*1_4_3"/>
  <p:tag name="KSO_WM_TEMPLATE_CATEGORY" val="diagram"/>
  <p:tag name="KSO_WM_TEMPLATE_INDEX" val="160430"/>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49.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160430_5*m_h_i*1_4_2"/>
  <p:tag name="KSO_WM_TEMPLATE_CATEGORY" val="diagram"/>
  <p:tag name="KSO_WM_TEMPLATE_INDEX" val="160430"/>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5.xml><?xml version="1.0" encoding="utf-8"?>
<p:tagLst xmlns:p="http://schemas.openxmlformats.org/presentationml/2006/main">
  <p:tag name="KSO_WM_UNIT_TABLE_BEAUTIFY" val="smartTable{cafd20b9-39cf-4356-b46e-8e6f7a0b6b23}"/>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160430_5*m_h_i*1_4_1"/>
  <p:tag name="KSO_WM_TEMPLATE_CATEGORY" val="diagram"/>
  <p:tag name="KSO_WM_TEMPLATE_INDEX" val="16043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1.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160430_5*m_h_f*1_4_1"/>
  <p:tag name="KSO_WM_TEMPLATE_CATEGORY" val="diagram"/>
  <p:tag name="KSO_WM_TEMPLATE_INDEX" val="160430"/>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5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160430_5*m_h_a*1_4_1"/>
  <p:tag name="KSO_WM_TEMPLATE_CATEGORY" val="diagram"/>
  <p:tag name="KSO_WM_TEMPLATE_INDEX" val="160430"/>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53.xml><?xml version="1.0" encoding="utf-8"?>
<p:tagLst xmlns:p="http://schemas.openxmlformats.org/presentationml/2006/main">
  <p:tag name="KSO_WM_SLIDE_ANIMATION_ID" val="3110590"/>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199032_5*l_h_i*1_5_1"/>
  <p:tag name="KSO_WM_TEMPLATE_CATEGORY" val="diagram"/>
  <p:tag name="KSO_WM_TEMPLATE_INDEX" val="20199032"/>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55.xml><?xml version="1.0" encoding="utf-8"?>
<p:tagLst xmlns:p="http://schemas.openxmlformats.org/presentationml/2006/main">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199032_5*l_h_f*1_5_1"/>
  <p:tag name="KSO_WM_TEMPLATE_CATEGORY" val="diagram"/>
  <p:tag name="KSO_WM_TEMPLATE_INDEX" val="20199032"/>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56.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199032_5*l_h_a*1_5_1"/>
  <p:tag name="KSO_WM_TEMPLATE_CATEGORY" val="diagram"/>
  <p:tag name="KSO_WM_TEMPLATE_INDEX" val="20199032"/>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6"/>
  <p:tag name="KSO_WM_UNIT_ID" val="diagram20199032_5*l_h_i*1_5_16"/>
  <p:tag name="KSO_WM_TEMPLATE_CATEGORY" val="diagram"/>
  <p:tag name="KSO_WM_TEMPLATE_INDEX" val="20199032"/>
  <p:tag name="KSO_WM_UNIT_LAYERLEVEL" val="1_1_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5_3"/>
  <p:tag name="KSO_WM_UNIT_ID" val="diagram160430_5*m_h_z*1_5_3"/>
  <p:tag name="KSO_WM_TEMPLATE_CATEGORY" val="diagram"/>
  <p:tag name="KSO_WM_TEMPLATE_INDEX" val="160430"/>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59.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160430_5*m_h_i*1_5_2"/>
  <p:tag name="KSO_WM_TEMPLATE_CATEGORY" val="diagram"/>
  <p:tag name="KSO_WM_TEMPLATE_INDEX" val="160430"/>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6.xml><?xml version="1.0" encoding="utf-8"?>
<p:tagLst xmlns:p="http://schemas.openxmlformats.org/presentationml/2006/main">
  <p:tag name="KSO_WM_UNIT_TABLE_BEAUTIFY" val="smartTable{dadc31ae-b358-4a84-8996-b013c3b5475c}"/>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160430_5*m_h_i*1_5_1"/>
  <p:tag name="KSO_WM_TEMPLATE_CATEGORY" val="diagram"/>
  <p:tag name="KSO_WM_TEMPLATE_INDEX" val="16043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1.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160430_5*m_h_f*1_5_1"/>
  <p:tag name="KSO_WM_TEMPLATE_CATEGORY" val="diagram"/>
  <p:tag name="KSO_WM_TEMPLATE_INDEX" val="160430"/>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62.xml><?xml version="1.0" encoding="utf-8"?>
<p:tagLst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160430_5*m_h_a*1_5_1"/>
  <p:tag name="KSO_WM_TEMPLATE_CATEGORY" val="diagram"/>
  <p:tag name="KSO_WM_TEMPLATE_INDEX" val="160430"/>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63.xml><?xml version="1.0" encoding="utf-8"?>
<p:tagLst xmlns:p="http://schemas.openxmlformats.org/presentationml/2006/main">
  <p:tag name="KSO_WM_SLIDE_ANIMATION_ID" val="3110590"/>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199032_5*l_h_i*1_6_1"/>
  <p:tag name="KSO_WM_TEMPLATE_CATEGORY" val="diagram"/>
  <p:tag name="KSO_WM_TEMPLATE_INDEX" val="20199032"/>
  <p:tag name="KSO_WM_UNIT_LAYERLEVEL" val="1_1_1"/>
  <p:tag name="KSO_WM_TAG_VERSION" val="1.0"/>
  <p:tag name="KSO_WM_BEAUTIFY_FLAG" val="#wm#"/>
  <p:tag name="KSO_WM_UNIT_FILL_FORE_SCHEMECOLOR_INDEX" val="10"/>
  <p:tag name="KSO_WM_UNIT_FILL_TYPE" val="1"/>
  <p:tag name="KSO_WM_UNIT_TEXT_FILL_FORE_SCHEMECOLOR_INDEX" val="10"/>
  <p:tag name="KSO_WM_UNIT_TEXT_FILL_TYPE" val="1"/>
</p:tagLst>
</file>

<file path=ppt/tags/tag65.xml><?xml version="1.0" encoding="utf-8"?>
<p:tagLst xmlns:p="http://schemas.openxmlformats.org/presentationml/2006/main">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199032_5*l_h_f*1_6_1"/>
  <p:tag name="KSO_WM_TEMPLATE_CATEGORY" val="diagram"/>
  <p:tag name="KSO_WM_TEMPLATE_INDEX" val="20199032"/>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66.xml><?xml version="1.0" encoding="utf-8"?>
<p:tagLst xmlns:p="http://schemas.openxmlformats.org/presentationml/2006/main">
  <p:tag name="KSO_WM_UNIT_ISCONTENTS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199032_5*l_h_a*1_6_1"/>
  <p:tag name="KSO_WM_TEMPLATE_CATEGORY" val="diagram"/>
  <p:tag name="KSO_WM_TEMPLATE_INDEX" val="20199032"/>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6"/>
  <p:tag name="KSO_WM_UNIT_ID" val="diagram20199032_5*l_h_i*1_6_16"/>
  <p:tag name="KSO_WM_TEMPLATE_CATEGORY" val="diagram"/>
  <p:tag name="KSO_WM_TEMPLATE_INDEX" val="20199032"/>
  <p:tag name="KSO_WM_UNIT_LAYERLEVEL" val="1_1_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6_3"/>
  <p:tag name="KSO_WM_UNIT_ID" val="diagram160430_5*m_h_z*1_6_3"/>
  <p:tag name="KSO_WM_TEMPLATE_CATEGORY" val="diagram"/>
  <p:tag name="KSO_WM_TEMPLATE_INDEX" val="160430"/>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6_2"/>
  <p:tag name="KSO_WM_UNIT_ID" val="diagram160430_5*m_h_i*1_6_2"/>
  <p:tag name="KSO_WM_TEMPLATE_CATEGORY" val="diagram"/>
  <p:tag name="KSO_WM_TEMPLATE_INDEX" val="160430"/>
  <p:tag name="KSO_WM_UNIT_LAYERLEVEL" val="1_1_1"/>
  <p:tag name="KSO_WM_TAG_VERSION" val="1.0"/>
  <p:tag name="KSO_WM_BEAUTIFY_FLAG" val="#wm#"/>
  <p:tag name="KSO_WM_UNIT_FILL_FORE_SCHEMECOLOR_INDEX" val="10"/>
  <p:tag name="KSO_WM_UNIT_FILL_TYPE" val="1"/>
  <p:tag name="KSO_WM_UNIT_TEXT_FILL_FORE_SCHEMECOLOR_INDEX" val="14"/>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99032_5*l_i*1_1"/>
  <p:tag name="KSO_WM_TEMPLATE_CATEGORY" val="diagram"/>
  <p:tag name="KSO_WM_TEMPLATE_INDEX" val="20199032"/>
  <p:tag name="KSO_WM_UNIT_LAYERLEVEL" val="1_1"/>
  <p:tag name="KSO_WM_TAG_VERSION" val="1.0"/>
  <p:tag name="KSO_WM_BEAUTIFY_FLAG" val="#wm#"/>
  <p:tag name="KSO_WM_UNIT_FILL_FORE_SCHEMECOLOR_INDEX" val="16"/>
  <p:tag name="KSO_WM_UNIT_FILL_TYPE" val="1"/>
  <p:tag name="KSO_WM_UNIT_TEXT_FILL_FORE_SCHEMECOLOR_INDEX" val="2"/>
  <p:tag name="KSO_WM_UNIT_TEXT_FILL_TYPE" val="1"/>
  <p:tag name="KSO_WM_SLIDE_ANIMATION_ID" val="3110590"/>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6_1"/>
  <p:tag name="KSO_WM_UNIT_ID" val="diagram160430_5*m_h_i*1_6_1"/>
  <p:tag name="KSO_WM_TEMPLATE_CATEGORY" val="diagram"/>
  <p:tag name="KSO_WM_TEMPLATE_INDEX" val="16043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UNIT_SUBTYPE" val="a"/>
  <p:tag name="KSO_WM_UNIT_NOCLEAR" val="0"/>
  <p:tag name="KSO_WM_UNIT_VALUE" val="63"/>
  <p:tag name="KSO_WM_UNIT_HIGHLIGHT" val="0"/>
  <p:tag name="KSO_WM_UNIT_COMPATIBLE" val="0"/>
  <p:tag name="KSO_WM_UNIT_DIAGRAM_ISNUMVISUAL" val="0"/>
  <p:tag name="KSO_WM_UNIT_DIAGRAM_ISREFERUNIT" val="0"/>
  <p:tag name="KSO_WM_DIAGRAM_GROUP_CODE" val="m1-1"/>
  <p:tag name="KSO_WM_UNIT_TYPE" val="m_h_f"/>
  <p:tag name="KSO_WM_UNIT_INDEX" val="1_6_1"/>
  <p:tag name="KSO_WM_UNIT_ID" val="diagram160430_5*m_h_f*1_6_1"/>
  <p:tag name="KSO_WM_TEMPLATE_CATEGORY" val="diagram"/>
  <p:tag name="KSO_WM_TEMPLATE_INDEX" val="160430"/>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7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6_1"/>
  <p:tag name="KSO_WM_UNIT_ID" val="diagram160430_5*m_h_a*1_6_1"/>
  <p:tag name="KSO_WM_TEMPLATE_CATEGORY" val="diagram"/>
  <p:tag name="KSO_WM_TEMPLATE_INDEX" val="160430"/>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73.xml><?xml version="1.0" encoding="utf-8"?>
<p:tagLst xmlns:p="http://schemas.openxmlformats.org/presentationml/2006/main">
  <p:tag name="KSO_WM_UNIT_TABLE_BEAUTIFY" val="smartTable{ee8c0a11-5b75-4edc-b7ae-20858bcb81c5}"/>
</p:tagLst>
</file>

<file path=ppt/tags/tag74.xml><?xml version="1.0" encoding="utf-8"?>
<p:tagLst xmlns:p="http://schemas.openxmlformats.org/presentationml/2006/main">
  <p:tag name="KSO_WM_UNIT_TABLE_BEAUTIFY" val="smartTable{40bb0902-1085-4480-b8f7-50c1700bb2e1}"/>
</p:tagLst>
</file>

<file path=ppt/tags/tag75.xml><?xml version="1.0" encoding="utf-8"?>
<p:tagLst xmlns:p="http://schemas.openxmlformats.org/presentationml/2006/main">
  <p:tag name="KSO_WM_UNIT_TABLE_BEAUTIFY" val="smartTable{f2e20dfc-44c7-4071-8c35-d7d6acb5a748}"/>
</p:tagLst>
</file>

<file path=ppt/tags/tag76.xml><?xml version="1.0" encoding="utf-8"?>
<p:tagLst xmlns:p="http://schemas.openxmlformats.org/presentationml/2006/main">
  <p:tag name="KSO_WM_TAG_VERSION" val="1.0"/>
  <p:tag name="KSO_WM_TEMPLATE_CATEGORY" val="diagram"/>
  <p:tag name="KSO_WM_TEMPLATE_INDEX" val="20187873"/>
  <p:tag name="KSO_WM_UNIT_TYPE" val="q_i"/>
  <p:tag name="KSO_WM_UNIT_INDEX" val="1_1"/>
  <p:tag name="KSO_WM_UNIT_ID" val="diagram20187873_5*q_i*1_1"/>
  <p:tag name="KSO_WM_UNIT_LAYERLEVEL" val="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DIAGRAM_SCHEMECOLOR_ID" val="5"/>
  <p:tag name="KSO_WM_UNIT_USESOURCEFORMAT_APPLY" val="1"/>
</p:tagLst>
</file>

<file path=ppt/tags/tag77.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2_1"/>
  <p:tag name="KSO_WM_UNIT_ID" val="diagram20187873_5*q_h_i*1_2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78.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2_2"/>
  <p:tag name="KSO_WM_UNIT_ID" val="diagram20187873_5*q_h_i*1_2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79.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2_3"/>
  <p:tag name="KSO_WM_UNIT_ID" val="diagram20187873_5*q_h_i*1_2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DIAGRAM_SCHEMECOLOR_ID" val="5"/>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199032_5*i*1"/>
  <p:tag name="KSO_WM_TEMPLATE_CATEGORY" val="diagram"/>
  <p:tag name="KSO_WM_TEMPLATE_INDEX" val="20199032"/>
  <p:tag name="KSO_WM_UNIT_LAYERLEVEL" val="1"/>
  <p:tag name="KSO_WM_TAG_VERSION" val="1.0"/>
  <p:tag name="KSO_WM_BEAUTIFY_FLAG" val="#wm#"/>
  <p:tag name="KSO_WM_SLIDE_ANIMATION_ID" val="3110590"/>
</p:tagLst>
</file>

<file path=ppt/tags/tag80.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2_1"/>
  <p:tag name="KSO_WM_UNIT_ID" val="diagram20187873_5*q_h_a*1_2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 name="KSO_WM_UNIT_DIAGRAM_SCHEMECOLOR_ID" val="5"/>
  <p:tag name="KSO_WM_UNIT_USESOURCEFORMAT_APPLY" val="1"/>
</p:tagLst>
</file>

<file path=ppt/tags/tag81.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3_2"/>
  <p:tag name="KSO_WM_UNIT_ID" val="diagram20187873_5*q_h_i*1_3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82.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3_3"/>
  <p:tag name="KSO_WM_UNIT_ID" val="diagram20187873_5*q_h_i*1_3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83.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3_1"/>
  <p:tag name="KSO_WM_UNIT_ID" val="diagram20187873_5*q_h_i*1_3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DIAGRAM_SCHEMECOLOR_ID" val="5"/>
  <p:tag name="KSO_WM_UNIT_USESOURCEFORMAT_APPLY" val="1"/>
</p:tagLst>
</file>

<file path=ppt/tags/tag84.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3_1"/>
  <p:tag name="KSO_WM_UNIT_ID" val="diagram20187873_5*q_h_a*1_3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 name="KSO_WM_UNIT_DIAGRAM_SCHEMECOLOR_ID" val="5"/>
  <p:tag name="KSO_WM_UNIT_USESOURCEFORMAT_APPLY" val="1"/>
</p:tagLst>
</file>

<file path=ppt/tags/tag85.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4_2"/>
  <p:tag name="KSO_WM_UNIT_ID" val="diagram20187873_5*q_h_i*1_4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86.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4_3"/>
  <p:tag name="KSO_WM_UNIT_ID" val="diagram20187873_5*q_h_i*1_4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87.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4_1"/>
  <p:tag name="KSO_WM_UNIT_ID" val="diagram20187873_5*q_h_i*1_4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DIAGRAM_SCHEMECOLOR_ID" val="5"/>
  <p:tag name="KSO_WM_UNIT_USESOURCEFORMAT_APPLY" val="1"/>
</p:tagLst>
</file>

<file path=ppt/tags/tag88.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4_1"/>
  <p:tag name="KSO_WM_UNIT_ID" val="diagram20187873_5*q_h_a*1_4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 name="KSO_WM_UNIT_DIAGRAM_SCHEMECOLOR_ID" val="5"/>
  <p:tag name="KSO_WM_UNIT_USESOURCEFORMAT_APPLY" val="1"/>
</p:tagLst>
</file>

<file path=ppt/tags/tag89.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1_3"/>
  <p:tag name="KSO_WM_UNIT_ID" val="diagram20187873_5*q_h_i*1_1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DIAGRAM_SCHEMECOLOR_ID" val="5"/>
  <p:tag name="KSO_WM_UNIT_USESOURCEFORMAT_APPLY"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199032_5*l_h_i*1_4_3"/>
  <p:tag name="KSO_WM_TEMPLATE_CATEGORY" val="diagram"/>
  <p:tag name="KSO_WM_TEMPLATE_INDEX" val="20199032"/>
  <p:tag name="KSO_WM_UNIT_LAYERLEVEL" val="1_1_1"/>
  <p:tag name="KSO_WM_TAG_VERSION" val="1.0"/>
  <p:tag name="KSO_WM_BEAUTIFY_FLAG" val="#wm#"/>
  <p:tag name="KSO_WM_UNIT_FILL_FORE_SCHEMECOLOR_INDEX" val="14"/>
  <p:tag name="KSO_WM_UNIT_FILL_TYPE" val="1"/>
</p:tagLst>
</file>

<file path=ppt/tags/tag90.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1_1"/>
  <p:tag name="KSO_WM_UNIT_ID" val="diagram20187873_5*q_h_i*1_1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91.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1_2"/>
  <p:tag name="KSO_WM_UNIT_ID" val="diagram20187873_5*q_h_i*1_1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92.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1_1"/>
  <p:tag name="KSO_WM_UNIT_ID" val="diagram20187873_5*q_h_a*1_1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 name="KSO_WM_UNIT_DIAGRAM_SCHEMECOLOR_ID" val="5"/>
  <p:tag name="KSO_WM_UNIT_USESOURCEFORMAT_APPLY" val="1"/>
</p:tagLst>
</file>

<file path=ppt/tags/tag93.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5_1"/>
  <p:tag name="KSO_WM_UNIT_ID" val="diagram20187873_5*q_h_i*1_5_1"/>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DIAGRAM_SCHEMECOLOR_ID" val="5"/>
  <p:tag name="KSO_WM_UNIT_USESOURCEFORMAT_APPLY" val="1"/>
</p:tagLst>
</file>

<file path=ppt/tags/tag94.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5_2"/>
  <p:tag name="KSO_WM_UNIT_ID" val="diagram20187873_5*q_h_i*1_5_2"/>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95.xml><?xml version="1.0" encoding="utf-8"?>
<p:tagLst xmlns:p="http://schemas.openxmlformats.org/presentationml/2006/main">
  <p:tag name="KSO_WM_TAG_VERSION" val="1.0"/>
  <p:tag name="KSO_WM_TEMPLATE_CATEGORY" val="diagram"/>
  <p:tag name="KSO_WM_TEMPLATE_INDEX" val="20187873"/>
  <p:tag name="KSO_WM_UNIT_TYPE" val="q_h_i"/>
  <p:tag name="KSO_WM_UNIT_INDEX" val="1_5_3"/>
  <p:tag name="KSO_WM_UNIT_ID" val="diagram20187873_5*q_h_i*1_5_3"/>
  <p:tag name="KSO_WM_UNIT_LAYERLEVEL" val="1_1_1"/>
  <p:tag name="KSO_WM_BEAUTIFY_FLAG" val="#wm#"/>
  <p:tag name="KSO_WM_UNIT_HIGHLIGHT" val="0"/>
  <p:tag name="KSO_WM_UNIT_COMPATIBLE" val="0"/>
  <p:tag name="KSO_WM_DIAGRAM_GROUP_CODE" val="q1-1"/>
  <p:tag name="KSO_WM_UNIT_DIAGRAM_ISNUMVISUAL" val="0"/>
  <p:tag name="KSO_WM_UNIT_DIAGRAM_ISREFERUNIT" val="0"/>
  <p:tag name="KSO_WM_UNIT_LINE_FORE_SCHEMECOLOR_INDEX" val="13"/>
  <p:tag name="KSO_WM_UNIT_LINE_FILL_TYPE" val="2"/>
  <p:tag name="KSO_WM_UNIT_DIAGRAM_SCHEMECOLOR_ID" val="5"/>
  <p:tag name="KSO_WM_UNIT_USESOURCEFORMAT_APPLY" val="1"/>
</p:tagLst>
</file>

<file path=ppt/tags/tag96.xml><?xml version="1.0" encoding="utf-8"?>
<p:tagLst xmlns:p="http://schemas.openxmlformats.org/presentationml/2006/main">
  <p:tag name="KSO_WM_TAG_VERSION" val="1.0"/>
  <p:tag name="KSO_WM_TEMPLATE_CATEGORY" val="diagram"/>
  <p:tag name="KSO_WM_TEMPLATE_INDEX" val="20187873"/>
  <p:tag name="KSO_WM_UNIT_TYPE" val="q_h_a"/>
  <p:tag name="KSO_WM_UNIT_INDEX" val="1_5_1"/>
  <p:tag name="KSO_WM_UNIT_ID" val="diagram20187873_5*q_h_a*1_5_1"/>
  <p:tag name="KSO_WM_UNIT_LAYERLEVEL" val="1_1_1"/>
  <p:tag name="KSO_WM_UNIT_VALUE" val="6"/>
  <p:tag name="KSO_WM_UNIT_HIGHLIGHT" val="0"/>
  <p:tag name="KSO_WM_UNIT_COMPATIBLE" val="0"/>
  <p:tag name="KSO_WM_BEAUTIFY_FLAG" val="#wm#"/>
  <p:tag name="KSO_WM_UNIT_PRESET_TEXT" val="添加标题"/>
  <p:tag name="KSO_WM_UNIT_ISCONTENTSTITLE" val="0"/>
  <p:tag name="KSO_WM_DIAGRAM_GROUP_CODE" val="q1-1"/>
  <p:tag name="KSO_WM_UNIT_NOCLEAR" val="0"/>
  <p:tag name="KSO_WM_UNIT_DIAGRAM_ISNUMVISUAL" val="0"/>
  <p:tag name="KSO_WM_UNIT_DIAGRAM_ISREFERUNIT" val="0"/>
  <p:tag name="KSO_WM_UNIT_TEXT_FILL_FORE_SCHEMECOLOR_INDEX" val="13"/>
  <p:tag name="KSO_WM_UNIT_TEXT_FILL_TYPE" val="1"/>
  <p:tag name="KSO_WM_UNIT_DIAGRAM_SCHEMECOLOR_ID" val="5"/>
  <p:tag name="KSO_WM_UNIT_USESOURCEFORMAT_APPLY" val="1"/>
</p:tagLst>
</file>

<file path=ppt/tags/tag97.xml><?xml version="1.0" encoding="utf-8"?>
<p:tagLst xmlns:p="http://schemas.openxmlformats.org/presentationml/2006/main">
  <p:tag name="KSO_WM_UNIT_TABLE_BEAUTIFY" val="smartTable{4fb018dd-1204-4cc5-ab7b-c69a7266c516}"/>
  <p:tag name="TABLE_ENDDRAG_ORIGIN_RECT" val="905*372"/>
  <p:tag name="TABLE_ENDDRAG_RECT" val="26*139*905*372"/>
</p:tagLst>
</file>

<file path=ppt/tags/tag98.xml><?xml version="1.0" encoding="utf-8"?>
<p:tagLst xmlns:p="http://schemas.openxmlformats.org/presentationml/2006/main">
  <p:tag name="KSO_WM_UNIT_TABLE_BEAUTIFY" val="smartTable{776690bc-852f-411c-bd7f-ad00592f72ed}"/>
</p:tagLst>
</file>

<file path=ppt/tags/tag99.xml><?xml version="1.0" encoding="utf-8"?>
<p:tagLst xmlns:p="http://schemas.openxmlformats.org/presentationml/2006/main">
  <p:tag name="KSO_WM_UNIT_TABLE_BEAUTIFY" val="smartTable{3855e457-5e51-4d08-87cf-b4b38199127f}"/>
  <p:tag name="TABLE_ENDDRAG_ORIGIN_RECT" val="906*155"/>
  <p:tag name="TABLE_ENDDRAG_RECT" val="26*349*906*155"/>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10182</Words>
  <Application>WPS 演示</Application>
  <PresentationFormat>宽屏</PresentationFormat>
  <Paragraphs>1446</Paragraphs>
  <Slides>39</Slides>
  <Notes>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39</vt:i4>
      </vt:variant>
    </vt:vector>
  </HeadingPairs>
  <TitlesOfParts>
    <vt:vector size="60" baseType="lpstr">
      <vt:lpstr>Arial</vt:lpstr>
      <vt:lpstr>宋体</vt:lpstr>
      <vt:lpstr>Wingdings</vt:lpstr>
      <vt:lpstr>方正宋刻本秀楷简体</vt:lpstr>
      <vt:lpstr>方正北魏楷书简体</vt:lpstr>
      <vt:lpstr>方正清楷 简</vt:lpstr>
      <vt:lpstr>微软雅黑</vt:lpstr>
      <vt:lpstr>仿宋</vt:lpstr>
      <vt:lpstr>Calibri</vt:lpstr>
      <vt:lpstr>Arial Unicode MS</vt:lpstr>
      <vt:lpstr>等线</vt:lpstr>
      <vt:lpstr>Gill Sans</vt:lpstr>
      <vt:lpstr>Segoe UI</vt:lpstr>
      <vt:lpstr>Century Gothic</vt:lpstr>
      <vt:lpstr>幼圆</vt:lpstr>
      <vt:lpstr>方正魏碑简体</vt:lpstr>
      <vt:lpstr>黑体</vt:lpstr>
      <vt:lpstr>楷体</vt:lpstr>
      <vt:lpstr>华文中宋</vt:lpstr>
      <vt:lpstr>Gill Sans MT</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HyperlinkBase>公众号：陈西设计之家。微信搜索即可，有更多免费原创开源PPT模版以及PPT教程，可随意转载。</HyperlinkBase>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岁月无声亦无情</cp:lastModifiedBy>
  <cp:revision>2</cp:revision>
  <dcterms:created xsi:type="dcterms:W3CDTF">2021-10-20T01:01:31Z</dcterms:created>
  <dcterms:modified xsi:type="dcterms:W3CDTF">2021-10-20T01:11:57Z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2052-11.1.0.10650</vt:lpwstr>
  </property>
  <property fmtid="{D5CDD505-2E9C-101B-9397-08002B2CF9AE}" pid="3" name="ICV">
    <vt:lpwstr>D05A2A3B7BB6483C9392397CD7B0BC2F</vt:lpwstr>
  </property>
</Properties>
</file>